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89" r:id="rId5"/>
    <p:sldId id="28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razgovory_o_vazhnom" TargetMode="External"/><Relationship Id="rId2" Type="http://schemas.openxmlformats.org/officeDocument/2006/relationships/hyperlink" Target="https://razgovor.edsoo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2671780"/>
          </a:xfrm>
        </p:spPr>
        <p:txBody>
          <a:bodyPr/>
          <a:lstStyle/>
          <a:p>
            <a:r>
              <a:rPr lang="ru-RU" b="1" dirty="0" smtClean="0"/>
              <a:t>Разговоры о важном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Серия внеурочных занятий.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Вводится с 1 сентября во всех общеобразовательных организациях и системе СПО 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Проект направлен на развитие ценностного отношения школьников к своей родине – России, населяющим её людям, её уникальной истории,  богатой природе и великой культуре. </a:t>
            </a:r>
          </a:p>
          <a:p>
            <a:r>
              <a:rPr lang="ru-RU" dirty="0" smtClean="0"/>
              <a:t>Данные занятия должны быть направлены на формирование соответствующей внутренней позиции личности школьника, необходимой ему для конструктивного и ответственного поведения в обществе.</a:t>
            </a:r>
          </a:p>
          <a:p>
            <a:r>
              <a:rPr lang="ru-RU" dirty="0" smtClean="0"/>
              <a:t>Основной формат данного внеурочного занятия – разговор или беседа с обучающимися.</a:t>
            </a:r>
          </a:p>
          <a:p>
            <a:r>
              <a:rPr lang="ru-RU" dirty="0" smtClean="0"/>
              <a:t>Основные темы связаны с важнейшими аспектами жизни человека в современной России.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Сентябрь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5 </a:t>
            </a:r>
            <a:r>
              <a:rPr lang="ru-RU" dirty="0" smtClean="0"/>
              <a:t>сентября -  «День знаний»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12 сентября - Наша страна – Россия -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19 </a:t>
            </a:r>
            <a:r>
              <a:rPr lang="ru-RU" dirty="0" smtClean="0"/>
              <a:t>сентября - 165 </a:t>
            </a:r>
            <a:r>
              <a:rPr lang="ru-RU" dirty="0" smtClean="0"/>
              <a:t>лет со дня рождения К.Э. Циолковского –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26 </a:t>
            </a:r>
            <a:r>
              <a:rPr lang="ru-RU" dirty="0" smtClean="0"/>
              <a:t>сентября - День </a:t>
            </a:r>
            <a:r>
              <a:rPr lang="ru-RU" dirty="0" smtClean="0"/>
              <a:t>пожилых людей –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Октябрь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3 октября – День </a:t>
            </a:r>
            <a:r>
              <a:rPr lang="ru-RU" dirty="0" smtClean="0"/>
              <a:t>учителя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10 октября – День </a:t>
            </a:r>
            <a:r>
              <a:rPr lang="ru-RU" dirty="0" smtClean="0"/>
              <a:t>отца</a:t>
            </a: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17 октября – День музыки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24 октября – Традиционные семейные ценности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31 октября – День народного </a:t>
            </a:r>
            <a:r>
              <a:rPr lang="ru-RU" dirty="0" smtClean="0"/>
              <a:t>единства</a:t>
            </a:r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Ноябрь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14 ноября – Мы разные, мы вместе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21 ноября – День матери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28 ноября – </a:t>
            </a:r>
            <a:r>
              <a:rPr lang="ru-RU" dirty="0" smtClean="0"/>
              <a:t>Символы </a:t>
            </a:r>
            <a:r>
              <a:rPr lang="ru-RU" dirty="0" smtClean="0"/>
              <a:t>России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b="1" dirty="0" smtClean="0"/>
          </a:p>
          <a:p>
            <a:pPr>
              <a:buFont typeface="Wingdings" pitchFamily="2" charset="2"/>
              <a:buChar char="ü"/>
            </a:pP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Комплект </a:t>
            </a:r>
            <a:r>
              <a:rPr lang="ru-RU" sz="3600" b="1" dirty="0" smtClean="0"/>
              <a:t>материалов к каждому занятию: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сценарий,</a:t>
            </a:r>
          </a:p>
          <a:p>
            <a:r>
              <a:rPr lang="ru-RU" dirty="0" smtClean="0"/>
              <a:t>  методические  материалы ,</a:t>
            </a:r>
          </a:p>
          <a:p>
            <a:r>
              <a:rPr lang="ru-RU" dirty="0" smtClean="0"/>
              <a:t> инструкции,</a:t>
            </a:r>
          </a:p>
          <a:p>
            <a:r>
              <a:rPr lang="ru-RU" dirty="0" smtClean="0"/>
              <a:t>дополнительные материалы,</a:t>
            </a:r>
          </a:p>
          <a:p>
            <a:r>
              <a:rPr lang="ru-RU" dirty="0" smtClean="0"/>
              <a:t> видеоролик, </a:t>
            </a:r>
          </a:p>
          <a:p>
            <a:r>
              <a:rPr lang="ru-RU" dirty="0" smtClean="0"/>
              <a:t> презентационные материалы,</a:t>
            </a:r>
          </a:p>
          <a:p>
            <a:r>
              <a:rPr lang="ru-RU" dirty="0" smtClean="0"/>
              <a:t> плакат,</a:t>
            </a:r>
          </a:p>
          <a:p>
            <a:r>
              <a:rPr lang="ru-RU" dirty="0" smtClean="0"/>
              <a:t> интерактивные  элементы.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b="1" dirty="0" smtClean="0"/>
              <a:t>Информационно-методические ресурсы  проекта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Сервис для классных руководителей» на сайте ФГАОУ ДПО «Академия </a:t>
            </a:r>
            <a:r>
              <a:rPr lang="ru-RU" dirty="0" err="1" smtClean="0"/>
              <a:t>Минпросвещения</a:t>
            </a:r>
            <a:r>
              <a:rPr lang="ru-RU" dirty="0" smtClean="0"/>
              <a:t> России» </a:t>
            </a:r>
            <a:r>
              <a:rPr lang="ru-RU" dirty="0" smtClean="0">
                <a:solidFill>
                  <a:srgbClr val="FF0000"/>
                </a:solidFill>
              </a:rPr>
              <a:t>(https://apkpro.ru/razgovory-o-vazhnom/), </a:t>
            </a:r>
          </a:p>
          <a:p>
            <a:r>
              <a:rPr lang="ru-RU" dirty="0" smtClean="0"/>
              <a:t>Раздел «Цикл внеурочных занятий «Разговоры о важном» на сайте ФГБНУ «Институт стратегии развития образования РАО»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  <a:hlinkClick r:id="rId2"/>
              </a:rPr>
              <a:t>https://razgovor.edsoo.ru/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r>
              <a:rPr lang="ru-RU" dirty="0" smtClean="0"/>
              <a:t>Telegram-канал «Разговоры важном»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  <a:hlinkClick r:id="rId3"/>
              </a:rPr>
              <a:t>https://t.me/razgovory_o_vazhnom</a:t>
            </a:r>
            <a:r>
              <a:rPr lang="ru-RU" dirty="0" smtClean="0">
                <a:solidFill>
                  <a:srgbClr val="FF0000"/>
                </a:solidFill>
              </a:rPr>
              <a:t>),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266</Words>
  <PresentationFormat>Экран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Разговоры о важном</vt:lpstr>
      <vt:lpstr>Слайд 2</vt:lpstr>
      <vt:lpstr>Темы</vt:lpstr>
      <vt:lpstr>Комплект материалов к каждому занятию: </vt:lpstr>
      <vt:lpstr> Информационно-методические ресурсы 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</cp:revision>
  <dcterms:created xsi:type="dcterms:W3CDTF">2022-08-29T07:36:44Z</dcterms:created>
  <dcterms:modified xsi:type="dcterms:W3CDTF">2022-08-31T10:29:59Z</dcterms:modified>
</cp:coreProperties>
</file>