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59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2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F62B2-4D71-4193-BDBA-1820DBF82D24}" type="datetimeFigureOut">
              <a:rPr lang="ru-RU" smtClean="0"/>
              <a:t>03.09.2023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1F6E8-B0E1-46E1-9A96-1E0BB61829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5827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F62B2-4D71-4193-BDBA-1820DBF82D24}" type="datetimeFigureOut">
              <a:rPr lang="ru-RU" smtClean="0"/>
              <a:t>03.09.2023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1F6E8-B0E1-46E1-9A96-1E0BB61829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3118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F62B2-4D71-4193-BDBA-1820DBF82D24}" type="datetimeFigureOut">
              <a:rPr lang="ru-RU" smtClean="0"/>
              <a:t>03.09.2023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1F6E8-B0E1-46E1-9A96-1E0BB61829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7663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F62B2-4D71-4193-BDBA-1820DBF82D24}" type="datetimeFigureOut">
              <a:rPr lang="ru-RU" smtClean="0"/>
              <a:t>03.09.2023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1F6E8-B0E1-46E1-9A96-1E0BB61829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7842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F62B2-4D71-4193-BDBA-1820DBF82D24}" type="datetimeFigureOut">
              <a:rPr lang="ru-RU" smtClean="0"/>
              <a:t>03.09.2023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1F6E8-B0E1-46E1-9A96-1E0BB61829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2200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F62B2-4D71-4193-BDBA-1820DBF82D24}" type="datetimeFigureOut">
              <a:rPr lang="ru-RU" smtClean="0"/>
              <a:t>03.09.2023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1F6E8-B0E1-46E1-9A96-1E0BB61829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9733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F62B2-4D71-4193-BDBA-1820DBF82D24}" type="datetimeFigureOut">
              <a:rPr lang="ru-RU" smtClean="0"/>
              <a:t>03.09.2023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1F6E8-B0E1-46E1-9A96-1E0BB61829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002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F62B2-4D71-4193-BDBA-1820DBF82D24}" type="datetimeFigureOut">
              <a:rPr lang="ru-RU" smtClean="0"/>
              <a:t>03.09.2023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1F6E8-B0E1-46E1-9A96-1E0BB61829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4561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F62B2-4D71-4193-BDBA-1820DBF82D24}" type="datetimeFigureOut">
              <a:rPr lang="ru-RU" smtClean="0"/>
              <a:t>03.09.2023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1F6E8-B0E1-46E1-9A96-1E0BB61829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8379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F62B2-4D71-4193-BDBA-1820DBF82D24}" type="datetimeFigureOut">
              <a:rPr lang="ru-RU" smtClean="0"/>
              <a:t>03.09.2023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1F6E8-B0E1-46E1-9A96-1E0BB61829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8952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F62B2-4D71-4193-BDBA-1820DBF82D24}" type="datetimeFigureOut">
              <a:rPr lang="ru-RU" smtClean="0"/>
              <a:t>03.09.2023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1F6E8-B0E1-46E1-9A96-1E0BB61829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8034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7F62B2-4D71-4193-BDBA-1820DBF82D24}" type="datetimeFigureOut">
              <a:rPr lang="ru-RU" smtClean="0"/>
              <a:t>03.09.2023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61F6E8-B0E1-46E1-9A96-1E0BB61829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7705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24" y="-603448"/>
            <a:ext cx="9191988" cy="75608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164" y="3577821"/>
            <a:ext cx="4860900" cy="30860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08" y="1132478"/>
            <a:ext cx="8676964" cy="2369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611560" y="-243408"/>
            <a:ext cx="79928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Частное дошкольное образовательное учреждение религиозной организации «Нижегородская Епархия Русской Православной Церкви (Московский Патриархат)» «Православный детский сад во имя преподобного Серафима Саровского города Нижнего Новгорода»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33128" y="1193454"/>
            <a:ext cx="8064896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КРУЖОК</a:t>
            </a:r>
          </a:p>
          <a:p>
            <a:pPr algn="ctr"/>
            <a:r>
              <a:rPr lang="ru-RU" sz="36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«ПЕСОЧНЫЕ ФАНТАЗИИ</a:t>
            </a:r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en-US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Групповые занятия </a:t>
            </a:r>
          </a:p>
          <a:p>
            <a:pPr algn="ctr"/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детей 3-5 лет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00724" y="4037531"/>
            <a:ext cx="53432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кружка : </a:t>
            </a:r>
          </a:p>
          <a:p>
            <a:pPr algn="r"/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Панчина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Ольга Владимировна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41652" y="4909589"/>
            <a:ext cx="38172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Развиваемся,  узнаем и познаем играя </a:t>
            </a:r>
          </a:p>
        </p:txBody>
      </p:sp>
    </p:spTree>
    <p:extLst>
      <p:ext uri="{BB962C8B-B14F-4D97-AF65-F5344CB8AC3E}">
        <p14:creationId xmlns:p14="http://schemas.microsoft.com/office/powerpoint/2010/main" val="1582071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3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7424"/>
            <a:ext cx="9144000" cy="72454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1331640" y="0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Самая лучшая игрушка для детей – куча песка</a:t>
            </a:r>
          </a:p>
          <a:p>
            <a:pPr algn="r"/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Ушинский К.Д.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16" y="646330"/>
            <a:ext cx="8676964" cy="13425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2798347" y="924781"/>
            <a:ext cx="377590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РИСОВАНИЕ НА ПЕСКЕ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31" r="12482"/>
          <a:stretch/>
        </p:blipFill>
        <p:spPr>
          <a:xfrm>
            <a:off x="5724128" y="1981377"/>
            <a:ext cx="3081888" cy="417778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93964" y="2034959"/>
            <a:ext cx="5381260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родитель задается вопросом - как интересно и увлеченно можно всесторонне развить своего ребенка? Вокруг столько предложений, программ, кружков! Что выбрать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Песочное рисование -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новый и необычный вид изобразительного искусства. Игра света и тени завораживает и привлекает к себе внимание, как детей, так и взрослых. Здесь нет возрастных ограничений.</a:t>
            </a: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5130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3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55808"/>
            <a:ext cx="9144000" cy="72454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1331640" y="0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Часто руки знают, как распутать то, над чем тщетно бьется разум. </a:t>
            </a:r>
          </a:p>
          <a:p>
            <a:pPr algn="r"/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К.Г. Юнг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07" y="528570"/>
            <a:ext cx="8784976" cy="11262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64" b="12676"/>
          <a:stretch/>
        </p:blipFill>
        <p:spPr>
          <a:xfrm>
            <a:off x="5887186" y="1940992"/>
            <a:ext cx="3120217" cy="379226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36596" y="1952567"/>
            <a:ext cx="5613993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есочное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 приносит огромную пользу.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⭐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«Ум ребенка находится на кончиках его пальцев»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- говорил известный педагог В.А. Сухомлинский. Детские ручки, словно танцуют на световом столе, изображая различные линии, фигуры и отпечатки, чертя пальчиком полосы на стекле, 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задействует все нужные для развития точки на руках и пальцах.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⭐Рисуя песком, ребенок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развивает мелкую моторику рук и координацию движений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которые необходимы и важны для формирования речи, памяти, логического, пространственного, образного мышления, навыков самообслуживания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27584" y="701291"/>
            <a:ext cx="782011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результате 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песочного рисования </a:t>
            </a: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дети</a:t>
            </a:r>
            <a:r>
              <a:rPr lang="ru-RU" sz="28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6351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3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7424"/>
            <a:ext cx="9144000" cy="72454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1331640" y="36455"/>
            <a:ext cx="77048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Морскими песками </a:t>
            </a:r>
          </a:p>
          <a:p>
            <a:pPr algn="r"/>
            <a:r>
              <a:rPr lang="ru-RU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Песочницы полны, </a:t>
            </a:r>
          </a:p>
          <a:p>
            <a:pPr algn="r"/>
            <a:r>
              <a:rPr lang="ru-RU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 глажу руками </a:t>
            </a:r>
          </a:p>
          <a:p>
            <a:pPr algn="r"/>
            <a:r>
              <a:rPr lang="ru-RU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Песочные волны.</a:t>
            </a:r>
          </a:p>
          <a:p>
            <a:pPr algn="r"/>
            <a:r>
              <a:rPr lang="ru-RU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А. Орлова</a:t>
            </a:r>
          </a:p>
          <a:p>
            <a:pPr algn="r"/>
            <a:endParaRPr lang="ru-RU" sz="1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931" y="1268759"/>
            <a:ext cx="8424936" cy="7850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007604" y="1384092"/>
            <a:ext cx="792088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результате песочной терапии дети</a:t>
            </a:r>
            <a:r>
              <a:rPr lang="ru-RU" sz="28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11960" y="2053842"/>
            <a:ext cx="4796407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⭐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Делая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одновременные движения двумя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руками у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него происходит 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межполушарное взаимодействие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которое является основой интеллектуального развития ребенка.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⭐Создание своей собственной песочной картины или сказки, помогает ребенку 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навыки усидчивости, концентрации внимания, целеустремленности, доводить начатое дело до конца.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47" b="13567"/>
          <a:stretch/>
        </p:blipFill>
        <p:spPr>
          <a:xfrm>
            <a:off x="341233" y="2186865"/>
            <a:ext cx="3581580" cy="3797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606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3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55808"/>
            <a:ext cx="9144000" cy="72454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1331640" y="0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Часто руки знают, как распутать то, над чем тщетно бьется разум. </a:t>
            </a:r>
          </a:p>
          <a:p>
            <a:pPr algn="r"/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К.Г. Юнг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07" y="528570"/>
            <a:ext cx="8784976" cy="11262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42" b="12309"/>
          <a:stretch/>
        </p:blipFill>
        <p:spPr>
          <a:xfrm>
            <a:off x="5916279" y="1859761"/>
            <a:ext cx="3120217" cy="3816424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827584" y="701291"/>
            <a:ext cx="782011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результате 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песочного рисования </a:t>
            </a: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дети</a:t>
            </a:r>
            <a:r>
              <a:rPr lang="ru-RU" sz="28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6598" y="1674576"/>
            <a:ext cx="561399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⭐Раскрывает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творческий потенциал, фантазию, воображение, образно пространственное мышление.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Все это помогает ему конструктивно и творчески мыслить,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креативить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находить пути решения в сложных ситуациях, ставить цели и достигать их, быть успешным в жизни.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⭐Рисование на песке отличается от обычного рисования на бумаге тем, что оно не создает так называемого «страха белого листа», ведь лист изначально «грязный», да и даже если сделаешь не так, как хотел, все легко на песке можно исправить. Именно поэтому такие занятия идеально подойдут для стеснительных и боязливых детей.</a:t>
            </a:r>
          </a:p>
          <a:p>
            <a:pPr algn="just"/>
            <a:endParaRPr lang="ru-RU" sz="20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66156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3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55808"/>
            <a:ext cx="9144000" cy="72454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1331640" y="0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Часто руки знают, как распутать то, над чем тщетно бьется разум. </a:t>
            </a:r>
          </a:p>
          <a:p>
            <a:pPr algn="r"/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К.Г. Юнг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07" y="528570"/>
            <a:ext cx="8784976" cy="11262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686292"/>
            <a:ext cx="3253356" cy="24400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Прямоугольник 10"/>
          <p:cNvSpPr/>
          <p:nvPr/>
        </p:nvSpPr>
        <p:spPr>
          <a:xfrm>
            <a:off x="827584" y="701291"/>
            <a:ext cx="782011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Работы воспитанников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2500" y="1646299"/>
            <a:ext cx="3398167" cy="25335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4344869"/>
            <a:ext cx="3120216" cy="23401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690377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3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7424"/>
            <a:ext cx="9144000" cy="72454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20688"/>
            <a:ext cx="8424936" cy="34127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286000" y="1505397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МЫ ЖДЕМ ВАШЕГО РЕБЕНКА 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97152"/>
            <a:ext cx="9144000" cy="20608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1398134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</TotalTime>
  <Words>219</Words>
  <Application>Microsoft Office PowerPoint</Application>
  <PresentationFormat>Экран (4:3)</PresentationFormat>
  <Paragraphs>36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</dc:creator>
  <cp:lastModifiedBy>Ольга</cp:lastModifiedBy>
  <cp:revision>26</cp:revision>
  <dcterms:created xsi:type="dcterms:W3CDTF">2022-08-15T13:37:37Z</dcterms:created>
  <dcterms:modified xsi:type="dcterms:W3CDTF">2023-09-03T10:14:15Z</dcterms:modified>
</cp:coreProperties>
</file>