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zruk.ssnn muzruk" userId="9b6e2bf31d71bf5f" providerId="LiveId" clId="{9E85F89F-953F-4500-8A6B-FDFD80BCB000}"/>
    <pc:docChg chg="undo custSel addSld delSld modSld modMainMaster">
      <pc:chgData name="muzruk.ssnn muzruk" userId="9b6e2bf31d71bf5f" providerId="LiveId" clId="{9E85F89F-953F-4500-8A6B-FDFD80BCB000}" dt="2023-09-27T10:37:38.257" v="1495" actId="20577"/>
      <pc:docMkLst>
        <pc:docMk/>
      </pc:docMkLst>
      <pc:sldChg chg="addSp modSp mod setBg">
        <pc:chgData name="muzruk.ssnn muzruk" userId="9b6e2bf31d71bf5f" providerId="LiveId" clId="{9E85F89F-953F-4500-8A6B-FDFD80BCB000}" dt="2023-09-27T10:34:38.593" v="1471" actId="20577"/>
        <pc:sldMkLst>
          <pc:docMk/>
          <pc:sldMk cId="2549501391" sldId="256"/>
        </pc:sldMkLst>
        <pc:spChg chg="mod">
          <ac:chgData name="muzruk.ssnn muzruk" userId="9b6e2bf31d71bf5f" providerId="LiveId" clId="{9E85F89F-953F-4500-8A6B-FDFD80BCB000}" dt="2023-09-27T10:34:38.593" v="1471" actId="20577"/>
          <ac:spMkLst>
            <pc:docMk/>
            <pc:sldMk cId="2549501391" sldId="256"/>
            <ac:spMk id="3" creationId="{D36C5803-C425-E983-D0CF-335E55FC53FB}"/>
          </ac:spMkLst>
        </pc:spChg>
        <pc:picChg chg="add mod">
          <ac:chgData name="muzruk.ssnn muzruk" userId="9b6e2bf31d71bf5f" providerId="LiveId" clId="{9E85F89F-953F-4500-8A6B-FDFD80BCB000}" dt="2023-09-27T10:25:16.877" v="1194" actId="1076"/>
          <ac:picMkLst>
            <pc:docMk/>
            <pc:sldMk cId="2549501391" sldId="256"/>
            <ac:picMk id="2" creationId="{EF967E9A-D695-99F6-CD96-41503F334B15}"/>
          </ac:picMkLst>
        </pc:picChg>
        <pc:picChg chg="add mod">
          <ac:chgData name="muzruk.ssnn muzruk" userId="9b6e2bf31d71bf5f" providerId="LiveId" clId="{9E85F89F-953F-4500-8A6B-FDFD80BCB000}" dt="2023-09-27T10:25:21.574" v="1196" actId="14100"/>
          <ac:picMkLst>
            <pc:docMk/>
            <pc:sldMk cId="2549501391" sldId="256"/>
            <ac:picMk id="4" creationId="{604C6DFA-B164-7891-6FF2-C081EABB6638}"/>
          </ac:picMkLst>
        </pc:picChg>
      </pc:sldChg>
      <pc:sldChg chg="addSp delSp modSp mod">
        <pc:chgData name="muzruk.ssnn muzruk" userId="9b6e2bf31d71bf5f" providerId="LiveId" clId="{9E85F89F-953F-4500-8A6B-FDFD80BCB000}" dt="2023-09-27T10:20:24.397" v="1045" actId="255"/>
        <pc:sldMkLst>
          <pc:docMk/>
          <pc:sldMk cId="153221531" sldId="257"/>
        </pc:sldMkLst>
        <pc:spChg chg="del">
          <ac:chgData name="muzruk.ssnn muzruk" userId="9b6e2bf31d71bf5f" providerId="LiveId" clId="{9E85F89F-953F-4500-8A6B-FDFD80BCB000}" dt="2023-09-26T08:10:06.832" v="51" actId="21"/>
          <ac:spMkLst>
            <pc:docMk/>
            <pc:sldMk cId="153221531" sldId="257"/>
            <ac:spMk id="2" creationId="{587A7355-684D-C683-9F68-9ED30F05CB7E}"/>
          </ac:spMkLst>
        </pc:spChg>
        <pc:spChg chg="mod">
          <ac:chgData name="muzruk.ssnn muzruk" userId="9b6e2bf31d71bf5f" providerId="LiveId" clId="{9E85F89F-953F-4500-8A6B-FDFD80BCB000}" dt="2023-09-27T10:20:24.397" v="1045" actId="255"/>
          <ac:spMkLst>
            <pc:docMk/>
            <pc:sldMk cId="153221531" sldId="257"/>
            <ac:spMk id="3" creationId="{528255DD-80F4-0C62-6370-298BF25F4A8C}"/>
          </ac:spMkLst>
        </pc:spChg>
        <pc:picChg chg="add mod">
          <ac:chgData name="muzruk.ssnn muzruk" userId="9b6e2bf31d71bf5f" providerId="LiveId" clId="{9E85F89F-953F-4500-8A6B-FDFD80BCB000}" dt="2023-09-27T10:01:52.232" v="833" actId="1440"/>
          <ac:picMkLst>
            <pc:docMk/>
            <pc:sldMk cId="153221531" sldId="257"/>
            <ac:picMk id="2" creationId="{13C0CD7F-4F10-44AD-265A-A434C9F72338}"/>
          </ac:picMkLst>
        </pc:picChg>
      </pc:sldChg>
      <pc:sldChg chg="addSp delSp modSp new mod">
        <pc:chgData name="muzruk.ssnn muzruk" userId="9b6e2bf31d71bf5f" providerId="LiveId" clId="{9E85F89F-953F-4500-8A6B-FDFD80BCB000}" dt="2023-09-27T10:28:07.962" v="1231" actId="207"/>
        <pc:sldMkLst>
          <pc:docMk/>
          <pc:sldMk cId="4123844088" sldId="258"/>
        </pc:sldMkLst>
        <pc:spChg chg="del">
          <ac:chgData name="muzruk.ssnn muzruk" userId="9b6e2bf31d71bf5f" providerId="LiveId" clId="{9E85F89F-953F-4500-8A6B-FDFD80BCB000}" dt="2023-09-27T09:28:59.060" v="345" actId="21"/>
          <ac:spMkLst>
            <pc:docMk/>
            <pc:sldMk cId="4123844088" sldId="258"/>
            <ac:spMk id="2" creationId="{82AAAC5D-B640-F328-BC05-47DDFCAC96A4}"/>
          </ac:spMkLst>
        </pc:spChg>
        <pc:spChg chg="mod">
          <ac:chgData name="muzruk.ssnn muzruk" userId="9b6e2bf31d71bf5f" providerId="LiveId" clId="{9E85F89F-953F-4500-8A6B-FDFD80BCB000}" dt="2023-09-27T10:28:07.962" v="1231" actId="207"/>
          <ac:spMkLst>
            <pc:docMk/>
            <pc:sldMk cId="4123844088" sldId="258"/>
            <ac:spMk id="3" creationId="{5DD16266-207E-F4C8-A7C6-DA20B9C2CEC1}"/>
          </ac:spMkLst>
        </pc:spChg>
        <pc:picChg chg="add mod">
          <ac:chgData name="muzruk.ssnn muzruk" userId="9b6e2bf31d71bf5f" providerId="LiveId" clId="{9E85F89F-953F-4500-8A6B-FDFD80BCB000}" dt="2023-09-27T09:32:15.306" v="362" actId="1076"/>
          <ac:picMkLst>
            <pc:docMk/>
            <pc:sldMk cId="4123844088" sldId="258"/>
            <ac:picMk id="4" creationId="{FF3F75D9-8BB6-7360-66FF-F309CEE65D62}"/>
          </ac:picMkLst>
        </pc:picChg>
      </pc:sldChg>
      <pc:sldChg chg="delSp modSp new mod">
        <pc:chgData name="muzruk.ssnn muzruk" userId="9b6e2bf31d71bf5f" providerId="LiveId" clId="{9E85F89F-953F-4500-8A6B-FDFD80BCB000}" dt="2023-09-27T10:20:13.021" v="1044" actId="255"/>
        <pc:sldMkLst>
          <pc:docMk/>
          <pc:sldMk cId="1339784590" sldId="259"/>
        </pc:sldMkLst>
        <pc:spChg chg="del">
          <ac:chgData name="muzruk.ssnn muzruk" userId="9b6e2bf31d71bf5f" providerId="LiveId" clId="{9E85F89F-953F-4500-8A6B-FDFD80BCB000}" dt="2023-09-27T09:32:43.314" v="369" actId="21"/>
          <ac:spMkLst>
            <pc:docMk/>
            <pc:sldMk cId="1339784590" sldId="259"/>
            <ac:spMk id="2" creationId="{203F3DB8-82CE-CFFB-D090-501AB8B71C84}"/>
          </ac:spMkLst>
        </pc:spChg>
        <pc:spChg chg="mod">
          <ac:chgData name="muzruk.ssnn muzruk" userId="9b6e2bf31d71bf5f" providerId="LiveId" clId="{9E85F89F-953F-4500-8A6B-FDFD80BCB000}" dt="2023-09-27T10:20:13.021" v="1044" actId="255"/>
          <ac:spMkLst>
            <pc:docMk/>
            <pc:sldMk cId="1339784590" sldId="259"/>
            <ac:spMk id="3" creationId="{DA20339C-0825-83B5-8868-140CA1B14BEC}"/>
          </ac:spMkLst>
        </pc:spChg>
      </pc:sldChg>
      <pc:sldChg chg="new del">
        <pc:chgData name="muzruk.ssnn muzruk" userId="9b6e2bf31d71bf5f" providerId="LiveId" clId="{9E85F89F-953F-4500-8A6B-FDFD80BCB000}" dt="2023-09-27T09:24:29.584" v="327" actId="680"/>
        <pc:sldMkLst>
          <pc:docMk/>
          <pc:sldMk cId="1614984996" sldId="259"/>
        </pc:sldMkLst>
      </pc:sldChg>
      <pc:sldChg chg="new del">
        <pc:chgData name="muzruk.ssnn muzruk" userId="9b6e2bf31d71bf5f" providerId="LiveId" clId="{9E85F89F-953F-4500-8A6B-FDFD80BCB000}" dt="2023-09-27T09:28:51.490" v="344" actId="680"/>
        <pc:sldMkLst>
          <pc:docMk/>
          <pc:sldMk cId="1253199397" sldId="260"/>
        </pc:sldMkLst>
      </pc:sldChg>
      <pc:sldChg chg="addSp delSp modSp new del mod">
        <pc:chgData name="muzruk.ssnn muzruk" userId="9b6e2bf31d71bf5f" providerId="LiveId" clId="{9E85F89F-953F-4500-8A6B-FDFD80BCB000}" dt="2023-09-27T10:29:01.117" v="1233" actId="47"/>
        <pc:sldMkLst>
          <pc:docMk/>
          <pc:sldMk cId="4034284291" sldId="260"/>
        </pc:sldMkLst>
        <pc:spChg chg="del mod">
          <ac:chgData name="muzruk.ssnn muzruk" userId="9b6e2bf31d71bf5f" providerId="LiveId" clId="{9E85F89F-953F-4500-8A6B-FDFD80BCB000}" dt="2023-09-27T10:28:54.383" v="1232" actId="21"/>
          <ac:spMkLst>
            <pc:docMk/>
            <pc:sldMk cId="4034284291" sldId="260"/>
            <ac:spMk id="2" creationId="{EA2BF4F1-A09F-AD7D-1F26-5B67CD39E3CC}"/>
          </ac:spMkLst>
        </pc:spChg>
        <pc:spChg chg="mod">
          <ac:chgData name="muzruk.ssnn muzruk" userId="9b6e2bf31d71bf5f" providerId="LiveId" clId="{9E85F89F-953F-4500-8A6B-FDFD80BCB000}" dt="2023-09-27T10:21:33.228" v="1062" actId="20577"/>
          <ac:spMkLst>
            <pc:docMk/>
            <pc:sldMk cId="4034284291" sldId="260"/>
            <ac:spMk id="3" creationId="{FD49CE57-25F6-B30F-3D15-A8E179E5F60D}"/>
          </ac:spMkLst>
        </pc:spChg>
        <pc:spChg chg="add mod">
          <ac:chgData name="muzruk.ssnn muzruk" userId="9b6e2bf31d71bf5f" providerId="LiveId" clId="{9E85F89F-953F-4500-8A6B-FDFD80BCB000}" dt="2023-09-27T10:28:54.383" v="1232" actId="21"/>
          <ac:spMkLst>
            <pc:docMk/>
            <pc:sldMk cId="4034284291" sldId="260"/>
            <ac:spMk id="7" creationId="{C050DCB6-5C16-8E04-5022-3B1A30B3C57F}"/>
          </ac:spMkLst>
        </pc:spChg>
        <pc:picChg chg="add del">
          <ac:chgData name="muzruk.ssnn muzruk" userId="9b6e2bf31d71bf5f" providerId="LiveId" clId="{9E85F89F-953F-4500-8A6B-FDFD80BCB000}" dt="2023-09-27T09:38:17.986" v="461" actId="22"/>
          <ac:picMkLst>
            <pc:docMk/>
            <pc:sldMk cId="4034284291" sldId="260"/>
            <ac:picMk id="5" creationId="{490D55D4-0941-0EBC-1337-1786076E13D9}"/>
          </ac:picMkLst>
        </pc:picChg>
      </pc:sldChg>
      <pc:sldChg chg="addSp delSp modSp new mod">
        <pc:chgData name="muzruk.ssnn muzruk" userId="9b6e2bf31d71bf5f" providerId="LiveId" clId="{9E85F89F-953F-4500-8A6B-FDFD80BCB000}" dt="2023-09-27T10:37:38.257" v="1495" actId="20577"/>
        <pc:sldMkLst>
          <pc:docMk/>
          <pc:sldMk cId="1952017324" sldId="261"/>
        </pc:sldMkLst>
        <pc:spChg chg="mod">
          <ac:chgData name="muzruk.ssnn muzruk" userId="9b6e2bf31d71bf5f" providerId="LiveId" clId="{9E85F89F-953F-4500-8A6B-FDFD80BCB000}" dt="2023-09-27T10:15:30.841" v="984" actId="122"/>
          <ac:spMkLst>
            <pc:docMk/>
            <pc:sldMk cId="1952017324" sldId="261"/>
            <ac:spMk id="2" creationId="{34CD813B-4C66-BDB5-829D-A0E22C26DF06}"/>
          </ac:spMkLst>
        </pc:spChg>
        <pc:spChg chg="mod">
          <ac:chgData name="muzruk.ssnn muzruk" userId="9b6e2bf31d71bf5f" providerId="LiveId" clId="{9E85F89F-953F-4500-8A6B-FDFD80BCB000}" dt="2023-09-27T10:37:38.257" v="1495" actId="20577"/>
          <ac:spMkLst>
            <pc:docMk/>
            <pc:sldMk cId="1952017324" sldId="261"/>
            <ac:spMk id="3" creationId="{C859E4BD-CC76-BDF5-8BA2-BA265202EFEF}"/>
          </ac:spMkLst>
        </pc:spChg>
        <pc:spChg chg="add del">
          <ac:chgData name="muzruk.ssnn muzruk" userId="9b6e2bf31d71bf5f" providerId="LiveId" clId="{9E85F89F-953F-4500-8A6B-FDFD80BCB000}" dt="2023-09-27T09:45:27.662" v="587" actId="22"/>
          <ac:spMkLst>
            <pc:docMk/>
            <pc:sldMk cId="1952017324" sldId="261"/>
            <ac:spMk id="5" creationId="{51FBBA09-6B67-1926-0F69-4AAF450F2C73}"/>
          </ac:spMkLst>
        </pc:spChg>
      </pc:sldChg>
      <pc:sldChg chg="addSp modSp new mod">
        <pc:chgData name="muzruk.ssnn muzruk" userId="9b6e2bf31d71bf5f" providerId="LiveId" clId="{9E85F89F-953F-4500-8A6B-FDFD80BCB000}" dt="2023-09-27T10:37:12.460" v="1486" actId="20577"/>
        <pc:sldMkLst>
          <pc:docMk/>
          <pc:sldMk cId="2031191855" sldId="262"/>
        </pc:sldMkLst>
        <pc:spChg chg="mod">
          <ac:chgData name="muzruk.ssnn muzruk" userId="9b6e2bf31d71bf5f" providerId="LiveId" clId="{9E85F89F-953F-4500-8A6B-FDFD80BCB000}" dt="2023-09-27T10:19:17.320" v="1033" actId="207"/>
          <ac:spMkLst>
            <pc:docMk/>
            <pc:sldMk cId="2031191855" sldId="262"/>
            <ac:spMk id="2" creationId="{7AD7BE21-1B5E-5956-045F-88D5BDA2DC90}"/>
          </ac:spMkLst>
        </pc:spChg>
        <pc:spChg chg="mod">
          <ac:chgData name="muzruk.ssnn muzruk" userId="9b6e2bf31d71bf5f" providerId="LiveId" clId="{9E85F89F-953F-4500-8A6B-FDFD80BCB000}" dt="2023-09-27T10:37:12.460" v="1486" actId="20577"/>
          <ac:spMkLst>
            <pc:docMk/>
            <pc:sldMk cId="2031191855" sldId="262"/>
            <ac:spMk id="3" creationId="{B4532497-3AA0-DDA1-D450-A4B95E174929}"/>
          </ac:spMkLst>
        </pc:spChg>
        <pc:picChg chg="add mod">
          <ac:chgData name="muzruk.ssnn muzruk" userId="9b6e2bf31d71bf5f" providerId="LiveId" clId="{9E85F89F-953F-4500-8A6B-FDFD80BCB000}" dt="2023-09-27T09:57:39.364" v="811" actId="1440"/>
          <ac:picMkLst>
            <pc:docMk/>
            <pc:sldMk cId="2031191855" sldId="262"/>
            <ac:picMk id="4" creationId="{1136DBB6-A97E-7201-4587-0BE68FA12CDD}"/>
          </ac:picMkLst>
        </pc:picChg>
        <pc:picChg chg="add mod">
          <ac:chgData name="muzruk.ssnn muzruk" userId="9b6e2bf31d71bf5f" providerId="LiveId" clId="{9E85F89F-953F-4500-8A6B-FDFD80BCB000}" dt="2023-09-27T09:57:45.969" v="812" actId="1440"/>
          <ac:picMkLst>
            <pc:docMk/>
            <pc:sldMk cId="2031191855" sldId="262"/>
            <ac:picMk id="5" creationId="{4F601A6C-5181-CD39-1620-04310B26D9A0}"/>
          </ac:picMkLst>
        </pc:picChg>
      </pc:sldChg>
      <pc:sldChg chg="addSp delSp modSp new mod">
        <pc:chgData name="muzruk.ssnn muzruk" userId="9b6e2bf31d71bf5f" providerId="LiveId" clId="{9E85F89F-953F-4500-8A6B-FDFD80BCB000}" dt="2023-09-27T10:19:04.238" v="1030" actId="1076"/>
        <pc:sldMkLst>
          <pc:docMk/>
          <pc:sldMk cId="313317622" sldId="263"/>
        </pc:sldMkLst>
        <pc:spChg chg="del">
          <ac:chgData name="muzruk.ssnn muzruk" userId="9b6e2bf31d71bf5f" providerId="LiveId" clId="{9E85F89F-953F-4500-8A6B-FDFD80BCB000}" dt="2023-09-27T10:03:02.470" v="863" actId="21"/>
          <ac:spMkLst>
            <pc:docMk/>
            <pc:sldMk cId="313317622" sldId="263"/>
            <ac:spMk id="2" creationId="{DAC39EF7-F592-84CF-27E7-2390F3FC1A24}"/>
          </ac:spMkLst>
        </pc:spChg>
        <pc:spChg chg="mod">
          <ac:chgData name="muzruk.ssnn muzruk" userId="9b6e2bf31d71bf5f" providerId="LiveId" clId="{9E85F89F-953F-4500-8A6B-FDFD80BCB000}" dt="2023-09-27T10:19:00.322" v="1029" actId="120"/>
          <ac:spMkLst>
            <pc:docMk/>
            <pc:sldMk cId="313317622" sldId="263"/>
            <ac:spMk id="3" creationId="{842C4D38-A480-27B1-CE9A-664D021D71A4}"/>
          </ac:spMkLst>
        </pc:spChg>
        <pc:picChg chg="add mod">
          <ac:chgData name="muzruk.ssnn muzruk" userId="9b6e2bf31d71bf5f" providerId="LiveId" clId="{9E85F89F-953F-4500-8A6B-FDFD80BCB000}" dt="2023-09-27T10:04:39.766" v="881" actId="1440"/>
          <ac:picMkLst>
            <pc:docMk/>
            <pc:sldMk cId="313317622" sldId="263"/>
            <ac:picMk id="4" creationId="{8DADB31E-0B42-AA59-5587-685934C32FE0}"/>
          </ac:picMkLst>
        </pc:picChg>
        <pc:picChg chg="add mod">
          <ac:chgData name="muzruk.ssnn muzruk" userId="9b6e2bf31d71bf5f" providerId="LiveId" clId="{9E85F89F-953F-4500-8A6B-FDFD80BCB000}" dt="2023-09-27T10:19:04.238" v="1030" actId="1076"/>
          <ac:picMkLst>
            <pc:docMk/>
            <pc:sldMk cId="313317622" sldId="263"/>
            <ac:picMk id="5" creationId="{1C6436E5-4A11-1A3F-BFE5-F6386172B565}"/>
          </ac:picMkLst>
        </pc:picChg>
      </pc:sldChg>
      <pc:sldChg chg="new del">
        <pc:chgData name="muzruk.ssnn muzruk" userId="9b6e2bf31d71bf5f" providerId="LiveId" clId="{9E85F89F-953F-4500-8A6B-FDFD80BCB000}" dt="2023-09-27T10:02:40.841" v="840" actId="680"/>
        <pc:sldMkLst>
          <pc:docMk/>
          <pc:sldMk cId="1129971699" sldId="263"/>
        </pc:sldMkLst>
      </pc:sldChg>
      <pc:sldChg chg="new del">
        <pc:chgData name="muzruk.ssnn muzruk" userId="9b6e2bf31d71bf5f" providerId="LiveId" clId="{9E85F89F-953F-4500-8A6B-FDFD80BCB000}" dt="2023-09-27T10:02:40.326" v="839" actId="680"/>
        <pc:sldMkLst>
          <pc:docMk/>
          <pc:sldMk cId="1445612660" sldId="264"/>
        </pc:sldMkLst>
      </pc:sldChg>
      <pc:sldMasterChg chg="setBg modSldLayout">
        <pc:chgData name="muzruk.ssnn muzruk" userId="9b6e2bf31d71bf5f" providerId="LiveId" clId="{9E85F89F-953F-4500-8A6B-FDFD80BCB000}" dt="2023-09-26T08:04:21.728" v="29"/>
        <pc:sldMasterMkLst>
          <pc:docMk/>
          <pc:sldMasterMk cId="4156028208" sldId="2147483648"/>
        </pc:sldMasterMkLst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689289452" sldId="2147483649"/>
          </pc:sldLayoutMkLst>
        </pc:sldLayoutChg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4073785409" sldId="2147483650"/>
          </pc:sldLayoutMkLst>
        </pc:sldLayoutChg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1585001661" sldId="2147483651"/>
          </pc:sldLayoutMkLst>
        </pc:sldLayoutChg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2701021765" sldId="2147483652"/>
          </pc:sldLayoutMkLst>
        </pc:sldLayoutChg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1239957826" sldId="2147483653"/>
          </pc:sldLayoutMkLst>
        </pc:sldLayoutChg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2424583948" sldId="2147483654"/>
          </pc:sldLayoutMkLst>
        </pc:sldLayoutChg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4026776505" sldId="2147483655"/>
          </pc:sldLayoutMkLst>
        </pc:sldLayoutChg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1965927776" sldId="2147483656"/>
          </pc:sldLayoutMkLst>
        </pc:sldLayoutChg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2717585337" sldId="2147483657"/>
          </pc:sldLayoutMkLst>
        </pc:sldLayoutChg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525182384" sldId="2147483658"/>
          </pc:sldLayoutMkLst>
        </pc:sldLayoutChg>
        <pc:sldLayoutChg chg="setBg">
          <pc:chgData name="muzruk.ssnn muzruk" userId="9b6e2bf31d71bf5f" providerId="LiveId" clId="{9E85F89F-953F-4500-8A6B-FDFD80BCB000}" dt="2023-09-26T08:04:21.728" v="29"/>
          <pc:sldLayoutMkLst>
            <pc:docMk/>
            <pc:sldMasterMk cId="4156028208" sldId="2147483648"/>
            <pc:sldLayoutMk cId="4102925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93B25-50C2-A781-8FD3-A88A4EF67A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0B69C8-BEFB-9242-9921-C53DC605F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2E10F5-1140-8EFC-0801-433ADC71C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71E284-E686-30D0-03CA-38CD9DFB6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6C16CC-3447-5D2B-B819-816E141DC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28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0F56E1-EA86-00AC-F8A1-2546F5817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4A956B-D74C-0290-C549-34CF28F81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95026C-AE28-94AE-1EF8-AF132BF1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C37F3B-A0B4-B75F-7AEA-87CC2EF1B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E48325-B490-1BFB-37E6-84F3FAC0F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182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D9C3E74-936A-6C38-5F37-F6E02F2532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51B21F-E076-2EBB-4DE1-AD2ED2BD8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CAF3CB-C63C-6DFF-6D42-5D6F4CFBD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E25FFA-077B-4D57-E42C-9787278F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A94484-985E-A02A-3A3C-5B53DC05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5ED7D8-2EEE-D78F-2B68-BFD4C22B2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7C8257-68DB-E3E4-82F9-B1B4AF100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12B8C5-294D-043B-9224-EEB62951B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A756CB-7A60-B234-219A-400C96BD1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22D187-BA32-092E-E528-6801B763E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785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E48D74-F138-EA02-B99E-243307C86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D11641-582A-CC49-2A6B-0A1890CAE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BDD9D8-C36C-F605-BFD4-6792B24C1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4D9965-6761-A518-5701-5A9AB31A5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1C7384-905E-CAB3-5250-03E37E6B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00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58544-F454-36BE-B440-C23FB0234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73514C-C5EF-E24E-A8D2-66721428D7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DFD184-2CA8-05E3-A7B5-839B5F972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E7DE8E-E3A2-F655-0D33-C4A5378BE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A36B5F-B423-7996-E255-D29384CEB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094E98-9ED1-838D-DE19-17ADDCC87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021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0711B-A45F-4AD6-56AA-BD951229A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CE08F2-0FE4-136B-A9DE-D0621EAD5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1642FC-DA2B-C337-EE36-1C5C45EA8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82A9267-D8FA-2F17-A64B-8DFB4DA97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7B4577-1E5F-39CA-5E9A-1AFB3499A5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658383-D692-04B1-0202-CE002E676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831AF80-DDBA-07D7-1AB0-EE3FE632B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E981CF5-AEE8-1ADE-420B-C615C055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957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133923-EBFB-4E26-2510-87D8280FC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0F9BCD-A301-5832-2FCB-CF77C0478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5F84345-0D8A-917E-10C8-C15AC2B0E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116A78A-5537-9E1B-2B8D-961B99AD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8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7875A71-597D-D6A4-00C8-284348AEF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453D142-3E45-0C5C-CE4E-089948902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7E67D83-FD65-E87B-60B7-489D03127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776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53272-1079-429D-7F3E-68F30D419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C3C2B-085F-86D2-FF41-C144ED233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FEBAF6-2FA2-5A2E-B175-0F11A42E2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3BB1D0-9EB0-C2BC-45A8-91DCAA11E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BF24FB-110A-C930-F80C-77C0AF99D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30FC1A-B1D0-99D2-E03A-09718BB41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92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EF4E1-0B6D-21BA-0D1C-26F0FF2B9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287598-83EB-ADC9-9AE3-F357D71E70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2128D5-457E-B04F-2E2E-7530CAE3F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E9C7D9-C009-972D-E84F-73323B64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BA8181-14A2-A468-0B2A-981F33848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DEDA10-C75D-69EB-BF3B-86315EAC4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585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9B1AE-45E5-B4CF-6C86-3CEBFA0C5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1B0BBE-897A-5671-A059-1F99299B8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B76DC9-2C91-31A4-EB4B-56831A553B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27CBB-FB65-4C5E-BB4C-FDF40F33FDB0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1A2ECE-A3CB-B3DC-B76C-4D93D81F64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C0C733-0A7A-34D8-5BE2-DDE69AD96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19706-5F15-4904-9EBB-13A4DEE81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02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6C5803-C425-E983-D0CF-335E55FC5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4132" y="741145"/>
            <a:ext cx="5893868" cy="2547339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дополнительного образования </a:t>
            </a:r>
          </a:p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«Юные конькобежцы»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(для детей 4-6 лет)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инструктор по физической культуре: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Колдина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Анна Александровна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967E9A-D695-99F6-CD96-41503F334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96" y="741145"/>
            <a:ext cx="3371689" cy="322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4C6DFA-B164-7891-6FF2-C081EABB6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0231" y="3429000"/>
            <a:ext cx="3573710" cy="3408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9501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8255DD-80F4-0C62-6370-298BF25F4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9" y="830510"/>
            <a:ext cx="6232138" cy="454683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2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Катание на коньках 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сложный вид движения, состоящий из различных элементов: положения туловища, отталкивания, правильной постановки конька при движении, сохранения равновесия, но в то же время одно из наиболее интересных видов движения для детей. Сложность движения на коньках обуславливается взаимосвязью и общим ритмом двигательного акта при прокате на ограниченной площади опоры</a:t>
            </a: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>
              <a:buNone/>
            </a:pPr>
            <a:endParaRPr lang="ru-RU" sz="14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C0CD7F-4F10-44AD-265A-A434C9F72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307" y="1879134"/>
            <a:ext cx="4532851" cy="3011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221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D16266-207E-F4C8-A7C6-DA20B9C2C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341" y="427840"/>
            <a:ext cx="6576969" cy="5749124"/>
          </a:xfr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полезны занятия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Катание на  коньках способствует: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укреплению свода стопы, 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повышению устойчивости вестибулярного аппарата, совершенствованию динамического равновесия,  укреплению  опорно-двигательного аппарата; 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способствует развитию основных видов движений, дарит детям ощущение «мышечной радости»,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движениях на коньках у детей закрепляются пространственные представления, развивается смелость, настойчивость, решительность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игры и упражнения на коньках являются эффективным средством, стимулирующим двигательную активность ребёнка, улучшающим состояние здоровья и общую физическую подготовленность.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7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Систематические занятия на коньках, проводимые на воздухе, оказывают положительное влияние на организм детей. Прежде всего, происходят благоприятные изменения в развитии органов дыхания и дыхательной мускулатуры. Благодаря влиянию холодного воздуха улучшаются терморегуляторные процессы в организме и, следовательно, происходит закаливание.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3F75D9-8BB6-7360-66FF-F309CEE65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258" y="1712884"/>
            <a:ext cx="4080900" cy="270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44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20339C-0825-83B5-8868-140CA1B14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231" y="511728"/>
            <a:ext cx="10615569" cy="5665235"/>
          </a:xfrm>
        </p:spPr>
        <p:txBody>
          <a:bodyPr>
            <a:normAutofit fontScale="40000" lnSpcReduction="20000"/>
          </a:bodyPr>
          <a:lstStyle/>
          <a:p>
            <a:pPr marL="0" indent="0" algn="l">
              <a:buNone/>
            </a:pPr>
            <a:r>
              <a:rPr lang="ru-RU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marL="0" indent="0" algn="l">
              <a:buNone/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здоровья и оптимизация двигательной активности дошкольника, обучение</a:t>
            </a:r>
          </a:p>
          <a:p>
            <a:pPr marL="0" indent="0" algn="l">
              <a:buNone/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базовой технике катания на роликовых коньках и обычных коньках.</a:t>
            </a:r>
          </a:p>
          <a:p>
            <a:pPr marL="0" indent="0" algn="l">
              <a:buNone/>
            </a:pPr>
            <a:r>
              <a:rPr lang="ru-RU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l">
              <a:buBlip>
                <a:blip r:embed="rId2"/>
              </a:buBlip>
            </a:pPr>
            <a:r>
              <a:rPr lang="ru-RU" sz="43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функциональные возможности организма,</a:t>
            </a:r>
          </a:p>
          <a:p>
            <a:pPr algn="l">
              <a:buBlip>
                <a:blip r:embed="rId2"/>
              </a:buBlip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укрепить дыхательную, сердечно-сосудистую, нервную системы,</a:t>
            </a:r>
          </a:p>
          <a:p>
            <a:pPr algn="l">
              <a:buBlip>
                <a:blip r:embed="rId2"/>
              </a:buBlip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мышцы рук и ног, формировать правильную осанку,</a:t>
            </a:r>
          </a:p>
          <a:p>
            <a:pPr algn="l">
              <a:buBlip>
                <a:blip r:embed="rId2"/>
              </a:buBlip>
            </a:pPr>
            <a:r>
              <a:rPr lang="ru-RU" sz="4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укреплять опорно-связочный аппарат, особенно голеностопный сустав и мышцы</a:t>
            </a:r>
          </a:p>
          <a:p>
            <a:pPr marL="0" indent="0" algn="l">
              <a:buNone/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стопы (профилактика плоскостопия).</a:t>
            </a:r>
          </a:p>
          <a:p>
            <a:pPr algn="l">
              <a:buBlip>
                <a:blip r:embed="rId2"/>
              </a:buBlip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повысить сопротивляемость организма к различным факторам внешней и внутренней среды,</a:t>
            </a:r>
          </a:p>
          <a:p>
            <a:pPr algn="l">
              <a:buBlip>
                <a:blip r:embed="rId2"/>
              </a:buBlip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сформировать технически правильные умения и навыки кататься на </a:t>
            </a:r>
            <a:r>
              <a:rPr lang="ru-RU" sz="4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конь</a:t>
            </a: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ках вперёд и назад,</a:t>
            </a:r>
          </a:p>
          <a:p>
            <a:pPr algn="l">
              <a:buBlip>
                <a:blip r:embed="rId2"/>
              </a:buBlip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выполнять торможение,</a:t>
            </a:r>
          </a:p>
          <a:p>
            <a:pPr algn="l">
              <a:buBlip>
                <a:blip r:embed="rId2"/>
              </a:buBlip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воспитывать самостоятельность, целеустремленность, решительность, </a:t>
            </a:r>
          </a:p>
          <a:p>
            <a:pPr algn="l">
              <a:buBlip>
                <a:blip r:embed="rId2"/>
              </a:buBlip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формировать осознанную потребность в двигательной активности и физическом</a:t>
            </a:r>
          </a:p>
          <a:p>
            <a:pPr marL="0" indent="0" algn="l">
              <a:buNone/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совершенствовании,</a:t>
            </a:r>
          </a:p>
          <a:p>
            <a:pPr algn="l">
              <a:buBlip>
                <a:blip r:embed="rId2"/>
              </a:buBlip>
            </a:pPr>
            <a:r>
              <a:rPr lang="ru-RU" sz="43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приобщить к здоровому образу жизни и воспитывать привычку отдыхать активно.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784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D7BE21-1B5E-5956-045F-88D5BDA2D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Особенности организации образовательного процесса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532497-3AA0-DDA1-D450-A4B95E174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009" y="1619075"/>
            <a:ext cx="6673494" cy="446294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 проводится 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улице в специально оборудованном месте.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Начинаются зан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ятия с обучения катанию на роликовых коньках.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зимний период переходим на обучение катанию на коньках на льду.</a:t>
            </a:r>
            <a:endParaRPr lang="ru-RU" sz="20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36DBB6-A97E-7201-4587-0BE68FA12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209" y="1333851"/>
            <a:ext cx="3786209" cy="2523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601A6C-5181-CD39-1620-04310B26D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502" y="3857583"/>
            <a:ext cx="4195281" cy="2797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1191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CD813B-4C66-BDB5-829D-A0E22C26D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Планируемые результаты усвоения программы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59E4BD-CC76-BDF5-8BA2-BA265202E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b="0" i="0" dirty="0">
                <a:solidFill>
                  <a:srgbClr val="1A1A1A"/>
                </a:solidFill>
                <a:effectLst/>
                <a:latin typeface="YS Text"/>
              </a:rPr>
              <a:t> </a:t>
            </a:r>
          </a:p>
          <a:p>
            <a:pPr marL="0" indent="0" algn="l">
              <a:buNone/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к концу обучения: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Дети овладевают основными навыками катания на коньках: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катаются в прямом направлении;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Делают повороты направо и налево;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Останавливаются;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Участвуют в подвижных играх на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конька</a:t>
            </a:r>
            <a:r>
              <a:rPr lang="ru-RU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2017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2C4D38-A480-27B1-CE9A-664D021D7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77" y="973123"/>
            <a:ext cx="11076323" cy="520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ADB31E-0B42-AA59-5587-685934C32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167" y="2902589"/>
            <a:ext cx="4788017" cy="3192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6436E5-4A11-1A3F-BFE5-F6386172B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739" y="681037"/>
            <a:ext cx="4853061" cy="3139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3176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409</Words>
  <Application>Microsoft Office PowerPoint</Application>
  <PresentationFormat>Широкоэкранный</PresentationFormat>
  <Paragraphs>45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организации образовательного процесса</vt:lpstr>
      <vt:lpstr>Планируемые результаты усвоения программы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muzruk.ssnn muzruk</dc:creator>
  <cp:lastModifiedBy>muzruk.ssnn muzruk</cp:lastModifiedBy>
  <cp:revision>1</cp:revision>
  <dcterms:created xsi:type="dcterms:W3CDTF">2023-09-26T07:54:53Z</dcterms:created>
  <dcterms:modified xsi:type="dcterms:W3CDTF">2023-09-27T10:39:41Z</dcterms:modified>
</cp:coreProperties>
</file>