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517232"/>
            <a:ext cx="6984776" cy="1102022"/>
          </a:xfrm>
        </p:spPr>
        <p:txBody>
          <a:bodyPr/>
          <a:lstStyle>
            <a:lvl1pPr>
              <a:defRPr b="1"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Дата 3"/>
          <p:cNvSpPr txBox="1">
            <a:spLocks/>
          </p:cNvSpPr>
          <p:nvPr/>
        </p:nvSpPr>
        <p:spPr>
          <a:xfrm>
            <a:off x="609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5E48A96-E1BB-4C8F-80B2-32A47A48A9D5}" type="datetimeFigureOut">
              <a:rPr lang="ru-RU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pPr/>
              <a:t>18.12.2023</a:t>
            </a:fld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2" name="Номер слайда 5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44A1F6A-164B-43BA-A19E-4AE6BB502A21}" type="slidenum">
              <a:rPr lang="ru-RU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pPr/>
              <a:t>‹#›</a:t>
            </a:fld>
            <a:endParaRPr lang="ru-RU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856984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4" name="Текст 2"/>
          <p:cNvSpPr>
            <a:spLocks noGrp="1"/>
          </p:cNvSpPr>
          <p:nvPr>
            <p:ph idx="1"/>
          </p:nvPr>
        </p:nvSpPr>
        <p:spPr>
          <a:xfrm>
            <a:off x="107504" y="1484784"/>
            <a:ext cx="8893496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18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16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>
              <a:defRPr sz="2800">
                <a:solidFill>
                  <a:schemeClr val="accent1">
                    <a:lumMod val="20000"/>
                    <a:lumOff val="80000"/>
                  </a:schemeClr>
                </a:solidFill>
              </a:defRPr>
            </a:lvl2pPr>
            <a:lvl3pPr>
              <a:defRPr sz="2400">
                <a:solidFill>
                  <a:schemeClr val="accent1">
                    <a:lumMod val="20000"/>
                    <a:lumOff val="80000"/>
                  </a:schemeClr>
                </a:solidFill>
              </a:defRPr>
            </a:lvl3pPr>
            <a:lvl4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4pPr>
            <a:lvl5pPr>
              <a:defRPr sz="2000">
                <a:solidFill>
                  <a:schemeClr val="accent1">
                    <a:lumMod val="20000"/>
                    <a:lumOff val="8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855"/>
            <a:ext cx="8856984" cy="11852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484784"/>
            <a:ext cx="8893496" cy="48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D564691F-CC77-4FE3-BD55-AE67745DFB18}" type="datetimeFigureOut">
              <a:rPr lang="ru-RU" smtClean="0"/>
              <a:t>18.12.2023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</a:lstStyle>
          <a:p>
            <a:fld id="{46C9C9D8-D0B4-47ED-8106-12A15D7FAC44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20000"/>
              <a:lumOff val="80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1840" y="5805264"/>
            <a:ext cx="4104456" cy="270522"/>
          </a:xfrm>
        </p:spPr>
        <p:txBody>
          <a:bodyPr>
            <a:normAutofit fontScale="90000"/>
          </a:bodyPr>
          <a:lstStyle/>
          <a:p>
            <a:r>
              <a:rPr lang="ru-RU" sz="1600" dirty="0" smtClean="0"/>
              <a:t>13.12.2023г.</a:t>
            </a:r>
            <a:br>
              <a:rPr lang="ru-RU" sz="1600" dirty="0" smtClean="0"/>
            </a:br>
            <a:r>
              <a:rPr lang="ru-RU" sz="1600" dirty="0" smtClean="0"/>
              <a:t>Г. Нижний Новгород </a:t>
            </a:r>
            <a:endParaRPr lang="ru-RU" sz="1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Форум « Педагоги России: инновации в образовании 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74" y="144463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3" b="19882"/>
          <a:stretch/>
        </p:blipFill>
        <p:spPr bwMode="auto">
          <a:xfrm>
            <a:off x="5148064" y="144463"/>
            <a:ext cx="3600000" cy="3371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137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За счет детей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За счет себя, я буду много работать , чтобы получить , то что я хочу, это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стремление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 лидерству., но к 50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годам такой человек просто выгорает.</a:t>
            </a:r>
            <a:br>
              <a:rPr lang="ru-RU" sz="1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Деятельность педагога  с опорой на заботу о тех кого  воспитываю, основная задача наработать качествами , которыми я могу поделиться, чтобы ребенок ко мне подошел и спросил, у тебя получилось, скажи мне как, это самая высшая степень доверия ребенка, чтобы ребенок приходил домой и говорил, что я хочу походить на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воспитателя..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Педагог бедующего : психологический портрет и концепция деятельности Выступила Усова О.В., кандидат психологических наук.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t="10201" r="9462" b="18550"/>
          <a:stretch/>
        </p:blipFill>
        <p:spPr bwMode="auto">
          <a:xfrm>
            <a:off x="107504" y="188640"/>
            <a:ext cx="4424218" cy="2890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9" t="27400" r="14312" b="3642"/>
          <a:stretch/>
        </p:blipFill>
        <p:spPr bwMode="auto">
          <a:xfrm>
            <a:off x="5940152" y="0"/>
            <a:ext cx="2854037" cy="3309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492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548680"/>
            <a:ext cx="8458200" cy="1222375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Выводы :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Научить быть  большим человеком , чем сейчас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Сохранить человеческое в нечеловеческом мире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Научить преодолевать ситуацию неуспеха.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4.Научить планировать и реализовывать ( Чтобы научить ребенка планировать нужно устроить ребенку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таминг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большого слона едят маленькими кусочками)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3933056"/>
            <a:ext cx="3600000" cy="914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645024"/>
            <a:ext cx="3600000" cy="202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000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45" b="16184"/>
          <a:stretch/>
        </p:blipFill>
        <p:spPr bwMode="auto">
          <a:xfrm>
            <a:off x="179512" y="116632"/>
            <a:ext cx="3600000" cy="250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92696"/>
            <a:ext cx="3600000" cy="1673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76" y="3423793"/>
            <a:ext cx="2160000" cy="21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51" t="17607" b="7155"/>
          <a:stretch/>
        </p:blipFill>
        <p:spPr bwMode="auto">
          <a:xfrm>
            <a:off x="5508104" y="2780928"/>
            <a:ext cx="3060000" cy="3424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21" t="8881" b="3196"/>
          <a:stretch/>
        </p:blipFill>
        <p:spPr bwMode="auto">
          <a:xfrm>
            <a:off x="2580076" y="2857287"/>
            <a:ext cx="2700000" cy="3364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68366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5800" y="3886200"/>
            <a:ext cx="8458200" cy="91440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Инновации для дошкольного образования : финансовое воспитание, организация работы интерактивного класса.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3600000" cy="27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6" t="18771" r="15971" b="10358"/>
          <a:stretch/>
        </p:blipFill>
        <p:spPr bwMode="auto">
          <a:xfrm>
            <a:off x="4788024" y="260650"/>
            <a:ext cx="3456000" cy="2583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455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685800" y="3886200"/>
            <a:ext cx="8458200" cy="9144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Мастер класс от Лео ( рисование акварельными карандашами) .Мастер класс</a:t>
            </a:r>
            <a:r>
              <a:rPr lang="en-US" dirty="0" smtClean="0"/>
              <a:t> </a:t>
            </a:r>
            <a:r>
              <a:rPr lang="ru-RU" dirty="0" smtClean="0"/>
              <a:t>от </a:t>
            </a:r>
            <a:r>
              <a:rPr lang="en-US" b="1" dirty="0" smtClean="0"/>
              <a:t>Erich Krause</a:t>
            </a:r>
            <a:r>
              <a:rPr lang="ru-RU" b="1" dirty="0" smtClean="0"/>
              <a:t>.</a:t>
            </a:r>
            <a:r>
              <a:rPr lang="en-US" dirty="0" smtClean="0"/>
              <a:t>   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59" y="188640"/>
            <a:ext cx="2628000" cy="350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94" t="20955" r="2094" b="-2477"/>
          <a:stretch/>
        </p:blipFill>
        <p:spPr bwMode="auto">
          <a:xfrm>
            <a:off x="4644008" y="260648"/>
            <a:ext cx="3240000" cy="35217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45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6" t="13163" r="5591" b="-1677"/>
          <a:stretch/>
        </p:blipFill>
        <p:spPr bwMode="auto">
          <a:xfrm rot="16200000">
            <a:off x="660729" y="-220567"/>
            <a:ext cx="2664000" cy="3338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2" t="8270" b="1859"/>
          <a:stretch/>
        </p:blipFill>
        <p:spPr bwMode="auto">
          <a:xfrm rot="16200000">
            <a:off x="4816044" y="-437716"/>
            <a:ext cx="3105638" cy="4313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9774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tkritaya-kniga-v-biblioteke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otkritaya-kniga-v-biblioteke</Template>
  <TotalTime>124</TotalTime>
  <Words>62</Words>
  <Application>Microsoft Office PowerPoint</Application>
  <PresentationFormat>Экран (4:3)</PresentationFormat>
  <Paragraphs>7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otkritaya-kniga-v-biblioteke</vt:lpstr>
      <vt:lpstr>13.12.2023г. Г. Нижний Новгород </vt:lpstr>
      <vt:lpstr>1. За счет детей 2. За счет себя, я буду много работать , чтобы получить , то что я хочу, это стремление  к лидерству., но к 50 ти годам такой человек просто выгорает. 3. Деятельность педагога  с опорой на заботу о тех кого  воспитываю, основная задача наработать качествами , которыми я могу поделиться, чтобы ребенок ко мне подошел и спросил, у тебя получилось, скажи мне как, это самая высшая степень доверия ребенка, чтобы ребенок приходил домой и говорил, что я хочу походить на  воспитателя..</vt:lpstr>
      <vt:lpstr>Выводы : 1. Научить быть  большим человеком , чем сейчас  2. Сохранить человеческое в нечеловеческом мире 3. Научить преодолевать ситуацию неуспеха. 4.Научить планировать и реализовывать ( Чтобы научить ребенка планировать нужно устроить ребенку таминг, большого слона едят маленькими кусочками)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13.12.2023г. Г. Нижний Новгород</dc:title>
  <dc:creator>Home</dc:creator>
  <cp:lastModifiedBy>Home</cp:lastModifiedBy>
  <cp:revision>10</cp:revision>
  <dcterms:created xsi:type="dcterms:W3CDTF">2023-12-16T09:31:06Z</dcterms:created>
  <dcterms:modified xsi:type="dcterms:W3CDTF">2023-12-18T18:22:08Z</dcterms:modified>
</cp:coreProperties>
</file>