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+xml" PartName="/ppt/slides/slide29.xml"/>
  <Override ContentType="application/vnd.openxmlformats-officedocument.presentationml.slide+xml" PartName="/ppt/slides/slide38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7.xml"/>
  <Override ContentType="application/vnd.openxmlformats-officedocument.presentationml.slide+xml" PartName="/ppt/slides/slide36.xml"/>
  <Override ContentType="application/vnd.openxmlformats-officedocument.presentationml.slide+xml" PartName="/ppt/slides/slide4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2.xml"/>
  <Override ContentType="application/vnd.openxmlformats-officedocument.presentationml.slide+xml" PartName="/ppt/slides/slide16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43.xml"/>
  <Override ContentType="application/vnd.openxmlformats-officedocument.theme+xml" PartName="/ppt/theme/theme1.xml"/>
  <Override ContentType="application/vnd.openxmlformats-officedocument.presentationml.slideLayout+xml" PartName="/ppt/slideLayouts/slideLayout2.xml"/>
  <Default ContentType="application/vnd.openxmlformats-package.relationships+xml" Extension="rels"/>
  <Default ContentType="application/xml" Extension="xml"/>
  <Override ContentType="application/vnd.openxmlformats-officedocument.presentationml.slide+xml" PartName="/ppt/slides/slide14.xml"/>
  <Override ContentType="application/vnd.openxmlformats-officedocument.presentationml.slide+xml" PartName="/ppt/slides/slide23.xml"/>
  <Override ContentType="application/vnd.openxmlformats-officedocument.presentationml.slide+xml" PartName="/ppt/slides/slide32.xml"/>
  <Override ContentType="application/vnd.openxmlformats-officedocument.presentationml.slide+xml" PartName="/ppt/slides/slide41.xml"/>
  <Override ContentType="application/vnd.openxmlformats-officedocument.presentationml.notesMaster+xml" PartName="/ppt/notesMasters/notesMaster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0.xml"/>
  <Override ContentType="application/vnd.openxmlformats-officedocument.presentationml.slide+xml" PartName="/ppt/slides/slide4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+xml" PartName="/ppt/slides/slide28.xml"/>
  <Override ContentType="application/vnd.openxmlformats-officedocument.presentationml.slide+xml" PartName="/ppt/slides/slide39.xml"/>
  <Override ContentType="application/vnd.openxmlformats-officedocument.presentationml.slideLayout+xml" PartName="/ppt/slideLayouts/slideLayout7.xml"/>
  <Override ContentType="application/vnd.openxmlformats-officedocument.presentationml.notesSlide+xml" PartName="/ppt/notesSlides/notesSlide1.xml"/>
  <Default ContentType="image/png" Extension="png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slide+xml" PartName="/ppt/slides/slide26.xml"/>
  <Override ContentType="application/vnd.openxmlformats-officedocument.presentationml.slide+xml" PartName="/ppt/slides/slide37.xml"/>
  <Override ContentType="application/vnd.openxmlformats-officedocument.presentationml.slide+xml" PartName="/ppt/slides/slide46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5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15.xml"/>
  <Override ContentType="application/vnd.openxmlformats-officedocument.presentationml.slide+xml" PartName="/ppt/slides/slide24.xml"/>
  <Override ContentType="application/vnd.openxmlformats-officedocument.presentationml.slide+xml" PartName="/ppt/slides/slide33.xml"/>
  <Override ContentType="application/vnd.openxmlformats-officedocument.presentationml.slide+xml" PartName="/ppt/slides/slide35.xml"/>
  <Override ContentType="application/vnd.openxmlformats-officedocument.presentationml.slide+xml" PartName="/ppt/slides/slide44.xml"/>
  <Override ContentType="application/vnd.openxmlformats-officedocument.presentationml.slideLayout+xml" PartName="/ppt/slideLayouts/slideLayout3.xml"/>
  <Default ContentType="image/jpeg" Extension="jpeg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22.xml"/>
  <Override ContentType="application/vnd.openxmlformats-officedocument.presentationml.slide+xml" PartName="/ppt/slides/slide31.xml"/>
  <Override ContentType="application/vnd.openxmlformats-officedocument.presentationml.slide+xml" PartName="/ppt/slides/slide42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1" r:id="rId6"/>
    <p:sldId id="262" r:id="rId7"/>
    <p:sldId id="274" r:id="rId8"/>
    <p:sldId id="275" r:id="rId9"/>
    <p:sldId id="263" r:id="rId10"/>
    <p:sldId id="276" r:id="rId11"/>
    <p:sldId id="277" r:id="rId12"/>
    <p:sldId id="264" r:id="rId13"/>
    <p:sldId id="265" r:id="rId14"/>
    <p:sldId id="266" r:id="rId15"/>
    <p:sldId id="267" r:id="rId16"/>
    <p:sldId id="280" r:id="rId17"/>
    <p:sldId id="268" r:id="rId18"/>
    <p:sldId id="278" r:id="rId19"/>
    <p:sldId id="269" r:id="rId20"/>
    <p:sldId id="270" r:id="rId21"/>
    <p:sldId id="271" r:id="rId22"/>
    <p:sldId id="272" r:id="rId23"/>
    <p:sldId id="273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2" r:id="rId45"/>
    <p:sldId id="301" r:id="rId46"/>
    <p:sldId id="303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84050" autoAdjust="0"/>
  </p:normalViewPr>
  <p:slideViewPr>
    <p:cSldViewPr>
      <p:cViewPr>
        <p:scale>
          <a:sx n="50" d="100"/>
          <a:sy n="5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BDB6E-D3E4-4586-BC12-3C739C4A341E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314A2-BECF-4E38-A8F2-BB776FBA32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314A2-BECF-4E38-A8F2-BB776FBA321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571CE-526F-476B-B387-277551714DE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750E1-652E-40DE-A34C-523E5961AF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 ?><Relationships xmlns="http://schemas.openxmlformats.org/package/2006/relationships"><Relationship Id="rId2" Target="../media/image6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32677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МДОУ «Михайловский детский сад»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проект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dirty="0" smtClean="0"/>
              <a:t>                                                        </a:t>
            </a:r>
            <a:r>
              <a:rPr lang="ru-RU" b="1" dirty="0" smtClean="0"/>
              <a:t>«День Защитника Отечества»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36004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</a:rPr>
              <a:t> младшей группе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endParaRPr lang="ru-RU" sz="2800" b="1" dirty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Работу выполнила воспитатель Каверина О.Д.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2019 г.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9" y="404664"/>
            <a:ext cx="4104455" cy="6048672"/>
          </a:xfrm>
        </p:spPr>
      </p:pic>
      <p:pic>
        <p:nvPicPr>
          <p:cNvPr id="5" name="Рисунок 4" descr="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04664"/>
            <a:ext cx="4248472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476672"/>
            <a:ext cx="4320480" cy="6048672"/>
          </a:xfrm>
        </p:spPr>
      </p:pic>
      <p:pic>
        <p:nvPicPr>
          <p:cNvPr id="6" name="Рисунок 5" descr="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04664"/>
            <a:ext cx="4176464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251520"/>
            <a:ext cx="8507288" cy="4104456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3. Игры- соревнования:</a:t>
            </a:r>
            <a:br>
              <a:rPr lang="ru-RU" sz="2800" b="1" i="1" dirty="0" smtClean="0"/>
            </a:br>
            <a:r>
              <a:rPr lang="ru-RU" sz="2400" b="1" i="1" dirty="0" smtClean="0"/>
              <a:t>«Разведчики»</a:t>
            </a:r>
            <a:br>
              <a:rPr lang="ru-RU" sz="2400" b="1" i="1" dirty="0" smtClean="0"/>
            </a:br>
            <a:r>
              <a:rPr lang="ru-RU" sz="1800" b="1" i="1" dirty="0" smtClean="0"/>
              <a:t>Главная их задача- узнать планы врага, чтобы он не застал нашу армию врасплох, и доставить в военный штаб секретную информацию. Разведчикам почти всегда нужна маскировка, у нас это было покрывало.</a:t>
            </a:r>
            <a:endParaRPr lang="ru-RU" sz="2800" b="1" i="1" dirty="0"/>
          </a:p>
        </p:txBody>
      </p:sp>
      <p:pic>
        <p:nvPicPr>
          <p:cNvPr id="4" name="Содержимое 3" descr="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4176465" cy="4608512"/>
          </a:xfrm>
        </p:spPr>
      </p:pic>
      <p:pic>
        <p:nvPicPr>
          <p:cNvPr id="5" name="Рисунок 4" descr="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772816"/>
            <a:ext cx="4104456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8229600" cy="2592288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«Сапёры»</a:t>
            </a:r>
            <a:br>
              <a:rPr lang="ru-RU" sz="2800" b="1" i="1" dirty="0" smtClean="0"/>
            </a:br>
            <a:r>
              <a:rPr lang="ru-RU" sz="2400" b="1" i="1" dirty="0" smtClean="0"/>
              <a:t>У них сложная и, конечно, тоже опасная работа- найти и обезвредить мины!</a:t>
            </a:r>
            <a:endParaRPr lang="ru-RU" sz="2400" b="1" i="1" dirty="0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96752"/>
            <a:ext cx="4176464" cy="5400600"/>
          </a:xfrm>
        </p:spPr>
      </p:pic>
      <p:pic>
        <p:nvPicPr>
          <p:cNvPr id="5" name="Рисунок 4" descr="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96752"/>
            <a:ext cx="4104456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«Артиллеристы»</a:t>
            </a:r>
            <a:br>
              <a:rPr lang="ru-RU" sz="2800" b="1" i="1" dirty="0" smtClean="0"/>
            </a:br>
            <a:r>
              <a:rPr lang="ru-RU" sz="2400" b="1" i="1" dirty="0" smtClean="0"/>
              <a:t>Очень важно уметь сбивать вражеские самолёты,  чтобы они не бомбили города,  это задача артиллеристов и их пушек.</a:t>
            </a:r>
            <a:endParaRPr lang="ru-RU" sz="2400" b="1" i="1" dirty="0"/>
          </a:p>
        </p:txBody>
      </p:sp>
      <p:pic>
        <p:nvPicPr>
          <p:cNvPr id="14" name="Содержимое 1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412776"/>
            <a:ext cx="4248472" cy="5184576"/>
          </a:xfrm>
        </p:spPr>
      </p:pic>
      <p:pic>
        <p:nvPicPr>
          <p:cNvPr id="4" name="Рисунок 3" descr="картинка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412776"/>
            <a:ext cx="4176464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63488"/>
            <a:ext cx="8229600" cy="288032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«Пограничники»</a:t>
            </a:r>
            <a:br>
              <a:rPr lang="ru-RU" sz="2800" b="1" i="1" dirty="0" smtClean="0"/>
            </a:br>
            <a:r>
              <a:rPr lang="ru-RU" sz="2400" b="1" i="1" dirty="0" smtClean="0"/>
              <a:t>Они охраняют нашу границу. Задача их- преодолеть препятствия и привести в штаб нарушителя границы.</a:t>
            </a:r>
            <a:endParaRPr lang="ru-RU" sz="2800" b="1" i="1" dirty="0"/>
          </a:p>
        </p:txBody>
      </p:sp>
      <p:pic>
        <p:nvPicPr>
          <p:cNvPr id="8" name="Содержимое 7" descr="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3960439" cy="5040560"/>
          </a:xfrm>
        </p:spPr>
      </p:pic>
      <p:pic>
        <p:nvPicPr>
          <p:cNvPr id="10" name="Рисунок 9" descr="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412776"/>
            <a:ext cx="4104456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/>
              <a:t>Конкурс для пап</a:t>
            </a:r>
            <a:br>
              <a:rPr lang="ru-RU" sz="2800" b="1" i="1" dirty="0" smtClean="0"/>
            </a:br>
            <a:r>
              <a:rPr lang="ru-RU" sz="2400" b="1" i="1" dirty="0" smtClean="0"/>
              <a:t>Стратегическая задача- поразить свободной ногой шар </a:t>
            </a:r>
            <a:r>
              <a:rPr lang="ru-RU" sz="2400" b="1" i="1" dirty="0" err="1" smtClean="0"/>
              <a:t>противника.И</a:t>
            </a:r>
            <a:r>
              <a:rPr lang="ru-RU" sz="2400" b="1" i="1" dirty="0" smtClean="0"/>
              <a:t> необходимо переправить детей в безопасное место.</a:t>
            </a:r>
            <a:endParaRPr lang="ru-RU" sz="2800" b="1" i="1" dirty="0"/>
          </a:p>
        </p:txBody>
      </p:sp>
      <p:pic>
        <p:nvPicPr>
          <p:cNvPr id="4" name="Содержимое 3" descr="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1556792"/>
            <a:ext cx="3960439" cy="4896544"/>
          </a:xfrm>
        </p:spPr>
      </p:pic>
      <p:pic>
        <p:nvPicPr>
          <p:cNvPr id="6" name="Рисунок 5" descr="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556792"/>
            <a:ext cx="4104456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4. Театрализованные игры:</a:t>
            </a:r>
            <a:br>
              <a:rPr lang="ru-RU" sz="2800" b="1" i="1" dirty="0" smtClean="0"/>
            </a:br>
            <a:r>
              <a:rPr lang="ru-RU" sz="2400" b="1" i="1" dirty="0" smtClean="0"/>
              <a:t>«</a:t>
            </a:r>
            <a:r>
              <a:rPr lang="ru-RU" sz="2400" b="1" i="1" smtClean="0"/>
              <a:t>Награждение медалями»</a:t>
            </a:r>
            <a:endParaRPr lang="ru-RU" sz="2800" b="1" i="1" dirty="0"/>
          </a:p>
        </p:txBody>
      </p:sp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4392489" cy="5112568"/>
          </a:xfrm>
        </p:spPr>
      </p:pic>
      <p:pic>
        <p:nvPicPr>
          <p:cNvPr id="5" name="Рисунок 4" descr="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412776"/>
            <a:ext cx="4104456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Чтение стихотворений с  мамами на тему праздника: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800" b="1" i="1" dirty="0" smtClean="0"/>
              <a:t>Нашей Армии любимой</a:t>
            </a:r>
            <a:br>
              <a:rPr lang="ru-RU" sz="1800" b="1" i="1" dirty="0" smtClean="0"/>
            </a:br>
            <a:r>
              <a:rPr lang="ru-RU" sz="1800" b="1" i="1" dirty="0" smtClean="0"/>
              <a:t>День рожденья в феврале.</a:t>
            </a:r>
            <a:br>
              <a:rPr lang="ru-RU" sz="1800" b="1" i="1" dirty="0" smtClean="0"/>
            </a:br>
            <a:r>
              <a:rPr lang="ru-RU" sz="1800" b="1" i="1" dirty="0" smtClean="0"/>
              <a:t>Слава ей непобедимой!</a:t>
            </a:r>
            <a:br>
              <a:rPr lang="ru-RU" sz="1800" b="1" i="1" dirty="0" smtClean="0"/>
            </a:br>
            <a:r>
              <a:rPr lang="ru-RU" sz="1800" b="1" i="1" dirty="0" smtClean="0"/>
              <a:t>Слава миру на земле!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2800" dirty="0"/>
          </a:p>
        </p:txBody>
      </p:sp>
      <p:pic>
        <p:nvPicPr>
          <p:cNvPr id="4" name="Содержимое 3" descr="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00200"/>
            <a:ext cx="4176463" cy="5069160"/>
          </a:xfrm>
        </p:spPr>
      </p:pic>
      <p:pic>
        <p:nvPicPr>
          <p:cNvPr id="5" name="Рисунок 4" descr="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4176464" cy="501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4. Художественно- эстетическое развитие:</a:t>
            </a:r>
            <a:br>
              <a:rPr lang="ru-RU" sz="2800" b="1" i="1" dirty="0" smtClean="0"/>
            </a:br>
            <a:r>
              <a:rPr lang="ru-RU" sz="2000" b="1" i="1" dirty="0" smtClean="0"/>
              <a:t>1. Рисование: «Военная техника», «Моя Родина прекрасна»</a:t>
            </a:r>
            <a:r>
              <a:rPr lang="ru-RU" sz="2000" i="1" dirty="0" smtClean="0"/>
              <a:t>(коллективная работа детей и родителей </a:t>
            </a:r>
            <a:r>
              <a:rPr lang="ru-RU" sz="2400" i="1" smtClean="0"/>
              <a:t>,</a:t>
            </a:r>
            <a:r>
              <a:rPr lang="ru-RU" sz="2000" i="1" smtClean="0"/>
              <a:t> проведён конкурс  </a:t>
            </a:r>
            <a:r>
              <a:rPr lang="ru-RU" sz="2000" i="1" dirty="0" smtClean="0"/>
              <a:t>этих </a:t>
            </a:r>
            <a:r>
              <a:rPr lang="ru-RU" sz="2000" i="1" smtClean="0"/>
              <a:t>рисунков</a:t>
            </a:r>
            <a:r>
              <a:rPr lang="ru-RU" sz="2000" i="1" smtClean="0"/>
              <a:t>).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endParaRPr lang="ru-RU" sz="2800" b="1" i="1" dirty="0"/>
          </a:p>
        </p:txBody>
      </p:sp>
      <p:pic>
        <p:nvPicPr>
          <p:cNvPr id="7" name="Содержимое 6" descr="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7" y="1412776"/>
            <a:ext cx="4032448" cy="4968552"/>
          </a:xfrm>
        </p:spPr>
      </p:pic>
      <p:pic>
        <p:nvPicPr>
          <p:cNvPr id="8" name="Рисунок 7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12776"/>
            <a:ext cx="3854450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Участники проекта</a:t>
            </a:r>
            <a:r>
              <a:rPr lang="ru-RU" sz="2800" dirty="0" smtClean="0"/>
              <a:t>: </a:t>
            </a:r>
            <a:r>
              <a:rPr lang="ru-RU" sz="2800" i="1" dirty="0" smtClean="0"/>
              <a:t>дети 1 младшей группы, воспитатели, родители воспитанников.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/>
              <a:t>Вид проекта</a:t>
            </a:r>
            <a:r>
              <a:rPr lang="ru-RU" sz="2800" dirty="0" smtClean="0"/>
              <a:t>: </a:t>
            </a:r>
            <a:r>
              <a:rPr lang="ru-RU" sz="2800" i="1" dirty="0" smtClean="0"/>
              <a:t>игровой, творческий</a:t>
            </a:r>
            <a:r>
              <a:rPr lang="ru-RU" sz="2800" dirty="0" smtClean="0"/>
              <a:t>, </a:t>
            </a:r>
            <a:r>
              <a:rPr lang="ru-RU" sz="2800" i="1" dirty="0" smtClean="0"/>
              <a:t>групповой, краткосрочный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0080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      </a:t>
            </a:r>
            <a:r>
              <a:rPr lang="ru-RU" sz="2800" b="1" i="1" dirty="0" smtClean="0"/>
              <a:t>Срок реализации: 8 </a:t>
            </a:r>
            <a:r>
              <a:rPr lang="ru-RU" sz="2800" i="1" dirty="0" smtClean="0"/>
              <a:t>февраля-22 февраля</a:t>
            </a:r>
            <a:endParaRPr lang="ru-RU" sz="2800" i="1" dirty="0"/>
          </a:p>
        </p:txBody>
      </p:sp>
      <p:pic>
        <p:nvPicPr>
          <p:cNvPr id="6" name="Рисунок 5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276872"/>
            <a:ext cx="4104456" cy="4581128"/>
          </a:xfrm>
          <a:prstGeom prst="rect">
            <a:avLst/>
          </a:prstGeom>
        </p:spPr>
      </p:pic>
      <p:pic>
        <p:nvPicPr>
          <p:cNvPr id="7" name="Рисунок 6" descr="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204864"/>
            <a:ext cx="4032448" cy="4653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3888432" cy="5894115"/>
          </a:xfrm>
        </p:spPr>
      </p:pic>
      <p:pic>
        <p:nvPicPr>
          <p:cNvPr id="5" name="Рисунок 4" descr="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76672"/>
            <a:ext cx="3960440" cy="5904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4032448" cy="6009531"/>
          </a:xfrm>
        </p:spPr>
      </p:pic>
      <p:pic>
        <p:nvPicPr>
          <p:cNvPr id="5" name="Рисунок 4" descr="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76672"/>
            <a:ext cx="3960440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332656"/>
            <a:ext cx="3816423" cy="6192688"/>
          </a:xfrm>
        </p:spPr>
      </p:pic>
      <p:pic>
        <p:nvPicPr>
          <p:cNvPr id="5" name="Рисунок 4" descr="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32656"/>
            <a:ext cx="4104456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4032448" cy="6336704"/>
          </a:xfrm>
        </p:spPr>
      </p:pic>
      <p:pic>
        <p:nvPicPr>
          <p:cNvPr id="5" name="Рисунок 4" descr="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5" y="332656"/>
            <a:ext cx="4032448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Лепка «Танки»</a:t>
            </a:r>
            <a:endParaRPr lang="ru-RU" sz="2800" b="1" i="1" dirty="0"/>
          </a:p>
        </p:txBody>
      </p:sp>
      <p:pic>
        <p:nvPicPr>
          <p:cNvPr id="8" name="Содержимое 7" descr="леп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268760"/>
            <a:ext cx="5904656" cy="5256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Аппликация «Звезда»</a:t>
            </a:r>
            <a:r>
              <a:rPr lang="ru-RU" sz="2800" i="1" dirty="0" smtClean="0"/>
              <a:t>(в подарок папам и мальчикам)</a:t>
            </a:r>
            <a:endParaRPr lang="ru-RU" sz="2800" b="1" i="1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1340768"/>
            <a:ext cx="3816423" cy="5184576"/>
          </a:xfrm>
        </p:spPr>
      </p:pic>
      <p:pic>
        <p:nvPicPr>
          <p:cNvPr id="5" name="Рисунок 4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268760"/>
            <a:ext cx="4032448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404664"/>
            <a:ext cx="4176463" cy="6120680"/>
          </a:xfrm>
        </p:spPr>
      </p:pic>
      <p:pic>
        <p:nvPicPr>
          <p:cNvPr id="5" name="Рисунок 4" descr="пап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04664"/>
            <a:ext cx="3960440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118866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Просмотр </a:t>
            </a:r>
            <a:r>
              <a:rPr lang="ru-RU" sz="2800" b="1" i="1" dirty="0" err="1" smtClean="0"/>
              <a:t>фотослайдов</a:t>
            </a:r>
            <a:r>
              <a:rPr lang="ru-RU" sz="2800" b="1" i="1" dirty="0" smtClean="0"/>
              <a:t> на тему «Моя Родина огромная, красивая, могучая»</a:t>
            </a:r>
            <a:endParaRPr lang="ru-RU" sz="2800" b="1" i="1" dirty="0"/>
          </a:p>
        </p:txBody>
      </p:sp>
      <p:pic>
        <p:nvPicPr>
          <p:cNvPr id="4" name="Содержимое 3" descr="0bdfff89b7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44825"/>
            <a:ext cx="5148064" cy="5013176"/>
          </a:xfrm>
        </p:spPr>
      </p:pic>
      <p:sp>
        <p:nvSpPr>
          <p:cNvPr id="7" name="TextBox 6"/>
          <p:cNvSpPr txBox="1"/>
          <p:nvPr/>
        </p:nvSpPr>
        <p:spPr>
          <a:xfrm>
            <a:off x="5080641" y="1988840"/>
            <a:ext cx="40633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На широкую дороженьку</a:t>
            </a:r>
          </a:p>
          <a:p>
            <a:r>
              <a:rPr lang="ru-RU" sz="2400" b="1" i="1" dirty="0" smtClean="0"/>
              <a:t>Приведёт тропинка узкая</a:t>
            </a:r>
          </a:p>
          <a:p>
            <a:r>
              <a:rPr lang="ru-RU" sz="2400" b="1" i="1" dirty="0" smtClean="0"/>
              <a:t>Не найти земли прекраснее,</a:t>
            </a:r>
          </a:p>
          <a:p>
            <a:r>
              <a:rPr lang="ru-RU" sz="2400" b="1" i="1" dirty="0" smtClean="0"/>
              <a:t>Чем сторонка наша русская.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,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d61683fa53f433c7e0cf25c649d42ad479a49ad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734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33-e15020192476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008"/>
            <a:ext cx="9144000" cy="2060848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/>
              <a:t>Цель проекта</a:t>
            </a:r>
            <a:r>
              <a:rPr lang="ru-RU" sz="2800" b="1" i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</a:t>
            </a:r>
            <a:r>
              <a:rPr lang="ru-RU" sz="2000" b="1" i="1" dirty="0" smtClean="0"/>
              <a:t>1.Формировать у детей чувство патриотизма, гордости и уважения к России и российской армии.</a:t>
            </a:r>
            <a:br>
              <a:rPr lang="ru-RU" sz="2000" b="1" i="1" dirty="0" smtClean="0"/>
            </a:br>
            <a:r>
              <a:rPr lang="ru-RU" sz="2000" b="1" i="1" dirty="0" smtClean="0"/>
              <a:t>2.Способствовать психологическому сближению детей и родителей.</a:t>
            </a:r>
            <a:br>
              <a:rPr lang="ru-RU" sz="2000" b="1" i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Задачи проекта</a:t>
            </a:r>
            <a:r>
              <a:rPr lang="ru-RU" sz="2800" b="1" i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            </a:t>
            </a:r>
          </a:p>
          <a:p>
            <a:pPr>
              <a:buNone/>
            </a:pPr>
            <a:r>
              <a:rPr lang="ru-RU" sz="5600" b="1" dirty="0" smtClean="0"/>
              <a:t>1.Образовательные:</a:t>
            </a:r>
          </a:p>
          <a:p>
            <a:pPr>
              <a:buNone/>
            </a:pPr>
            <a:r>
              <a:rPr lang="ru-RU" sz="5600" b="1" dirty="0" smtClean="0"/>
              <a:t>-дать представление детям о государственном празднике День Защитника Отечества;</a:t>
            </a:r>
          </a:p>
          <a:p>
            <a:pPr>
              <a:buNone/>
            </a:pPr>
            <a:r>
              <a:rPr lang="ru-RU" sz="5600" b="1" dirty="0" smtClean="0"/>
              <a:t>-формировать у детей представление о России как об огромной, красивой, мощной стране.</a:t>
            </a:r>
          </a:p>
          <a:p>
            <a:pPr>
              <a:buNone/>
            </a:pPr>
            <a:r>
              <a:rPr lang="ru-RU" sz="5600" b="1" dirty="0" smtClean="0"/>
              <a:t>-формировать у детей представления о российской армии, которая защищает нашу Родину, о родах войск, военной техники;</a:t>
            </a:r>
          </a:p>
          <a:p>
            <a:pPr>
              <a:buNone/>
            </a:pPr>
            <a:r>
              <a:rPr lang="ru-RU" sz="5600" b="1" dirty="0" smtClean="0"/>
              <a:t>-продолжать учить детей играть в различные игры, </a:t>
            </a:r>
          </a:p>
          <a:p>
            <a:pPr>
              <a:buNone/>
            </a:pPr>
            <a:r>
              <a:rPr lang="ru-RU" sz="5600" b="1" dirty="0" smtClean="0"/>
              <a:t>соблюдая правила.</a:t>
            </a:r>
          </a:p>
          <a:p>
            <a:pPr>
              <a:buNone/>
            </a:pPr>
            <a:r>
              <a:rPr lang="ru-RU" sz="5600" b="1" dirty="0" smtClean="0"/>
              <a:t>2.Развивающие:</a:t>
            </a:r>
          </a:p>
          <a:p>
            <a:pPr>
              <a:buNone/>
            </a:pPr>
            <a:r>
              <a:rPr lang="ru-RU" sz="5600" b="1" dirty="0" smtClean="0"/>
              <a:t>-развивать быстроту, ловкость, меткость, сообразительность;</a:t>
            </a:r>
          </a:p>
          <a:p>
            <a:pPr>
              <a:buNone/>
            </a:pPr>
            <a:r>
              <a:rPr lang="ru-RU" sz="5600" b="1" dirty="0" smtClean="0"/>
              <a:t>-развивать умение громко и выразительно читать стихи, красиво танцевать и  двигаться;</a:t>
            </a:r>
          </a:p>
          <a:p>
            <a:pPr>
              <a:buNone/>
            </a:pPr>
            <a:r>
              <a:rPr lang="ru-RU" sz="5600" b="1" dirty="0" smtClean="0"/>
              <a:t>-развивать умение детей и родителей взаимодействовать друг с другом.</a:t>
            </a:r>
          </a:p>
          <a:p>
            <a:pPr>
              <a:buNone/>
            </a:pPr>
            <a:r>
              <a:rPr lang="ru-RU" sz="5600" b="1" dirty="0" smtClean="0"/>
              <a:t>3. Воспитательные:</a:t>
            </a:r>
          </a:p>
          <a:p>
            <a:pPr>
              <a:buNone/>
            </a:pPr>
            <a:r>
              <a:rPr lang="ru-RU" sz="5600" b="1" dirty="0" smtClean="0"/>
              <a:t>-воспитывать любовь к  Родине; чувство гордости за нашу армию и  вызвать желание быть похожими на сильных российских воинов; воспитывать чувство гордости за своих близких(за папу, старшего брата, за дедушку);</a:t>
            </a:r>
          </a:p>
          <a:p>
            <a:pPr>
              <a:buNone/>
            </a:pPr>
            <a:r>
              <a:rPr lang="ru-RU" sz="5600" b="1" dirty="0" smtClean="0"/>
              <a:t>-воспитывать чувство товарищества;</a:t>
            </a:r>
          </a:p>
          <a:p>
            <a:pPr>
              <a:buNone/>
            </a:pPr>
            <a:r>
              <a:rPr lang="ru-RU" sz="5600" b="1" dirty="0" smtClean="0"/>
              <a:t>-проводить работу с родителями, привлекая их  к патриотическому воспитанию детей в семье;</a:t>
            </a:r>
          </a:p>
          <a:p>
            <a:pPr>
              <a:buNone/>
            </a:pPr>
            <a:r>
              <a:rPr lang="ru-RU" sz="5600" b="1" dirty="0" smtClean="0"/>
              <a:t>-приобщать детей к праздничной культуре поведения.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00ximg_5646w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36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83426_flow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krasota_rossii_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rasota_rossii_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rasota_rossii_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krasota_rossii_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13" descr="s1200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200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radu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Актуальность проекта: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b="1" i="1" dirty="0" smtClean="0"/>
              <a:t>        К сожалению, в молодых семьях зачастую угасает</a:t>
            </a:r>
          </a:p>
          <a:p>
            <a:pPr>
              <a:buNone/>
            </a:pPr>
            <a:r>
              <a:rPr lang="ru-RU" sz="2800" b="1" i="1" dirty="0" smtClean="0"/>
              <a:t>     чувство патриотизма, гордости за своё правительство, за народ, за Родину. Это приводит к мыслям о смене своего Отечества на другое, о нежелании жить в России, трудиться и растить детей.</a:t>
            </a:r>
          </a:p>
          <a:p>
            <a:pPr>
              <a:buNone/>
            </a:pPr>
            <a:r>
              <a:rPr lang="ru-RU" sz="2800" b="1" i="1" dirty="0" smtClean="0"/>
              <a:t>        Этот проект –лишь малая попытка сконцентрировать внимание родителей и детей на то, что Россия во все времена была мощной, красивой державой, и что главная цель каждой семьи- укреплять свою Родину: быть ей преданной и любить её, трудиться на её благо. А воспитание в детях чувства патриотизма- это залог сильного государства.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Содержимое 17" descr="nastol.com.ua-2867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245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95536"/>
            <a:ext cx="8229600" cy="5688632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Прослушивание песен(«Бравые солдаты», «Принимаю я парад», «Моя армия», «Вот какой флажок», «Шли солдаты», Лётчик, на аэродром!»(М. </a:t>
            </a:r>
            <a:r>
              <a:rPr lang="ru-RU" sz="2800" b="1" i="1" dirty="0" err="1" smtClean="0"/>
              <a:t>Раухвергера</a:t>
            </a:r>
            <a:r>
              <a:rPr lang="ru-RU" sz="2800" b="1" i="1" dirty="0" smtClean="0"/>
              <a:t>), «Раз. </a:t>
            </a:r>
            <a:r>
              <a:rPr lang="ru-RU" sz="2800" b="1" i="1" dirty="0" err="1" smtClean="0"/>
              <a:t>Два,левой</a:t>
            </a:r>
            <a:r>
              <a:rPr lang="ru-RU" sz="2800" b="1" i="1" dirty="0" smtClean="0"/>
              <a:t>!», «Яблочко»(матросский танец), разучивание танцев «Яблочко», «Мой флажок»</a:t>
            </a:r>
            <a:endParaRPr lang="ru-RU" sz="2800" b="1" i="1" dirty="0"/>
          </a:p>
        </p:txBody>
      </p:sp>
      <p:pic>
        <p:nvPicPr>
          <p:cNvPr id="4" name="Содержимое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708920"/>
            <a:ext cx="4032448" cy="4149080"/>
          </a:xfrm>
        </p:spPr>
      </p:pic>
      <p:pic>
        <p:nvPicPr>
          <p:cNvPr id="5" name="Рисунок 4" descr="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708920"/>
            <a:ext cx="4303489" cy="414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404664"/>
            <a:ext cx="4355976" cy="6120680"/>
          </a:xfrm>
        </p:spPr>
      </p:pic>
      <p:pic>
        <p:nvPicPr>
          <p:cNvPr id="5" name="Рисунок 4" descr="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5" y="332656"/>
            <a:ext cx="4716015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143000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4211960" cy="6192688"/>
          </a:xfrm>
        </p:spPr>
      </p:pic>
      <p:pic>
        <p:nvPicPr>
          <p:cNvPr id="6" name="Рисунок 5" descr="картинка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404664"/>
            <a:ext cx="4283968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Итоговое развлечение- праздник</a:t>
            </a:r>
            <a:br>
              <a:rPr lang="ru-RU" b="1" i="1" dirty="0" smtClean="0"/>
            </a:br>
            <a:r>
              <a:rPr lang="ru-RU" b="1" i="1" dirty="0" smtClean="0"/>
              <a:t>«День Защитника Отечества» </a:t>
            </a:r>
            <a:r>
              <a:rPr lang="ru-RU" sz="2700" b="1" i="1" dirty="0" smtClean="0"/>
              <a:t>порадовал и детей, и родителей</a:t>
            </a:r>
            <a:r>
              <a:rPr lang="ru-RU" b="1" i="1" dirty="0" smtClean="0"/>
              <a:t>!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2348880"/>
            <a:ext cx="4824536" cy="45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Результат  реализации 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92500" lnSpcReduction="20000"/>
          </a:bodyPr>
          <a:lstStyle/>
          <a:p>
            <a:pPr marL="457200" indent="-4572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1. Дети имеют представление о празднике «23 февраля – День защитника Отечества».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У детей появился интерес и уважение к армии, к защитникам Отечества.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Дети проявляют активность в стремлении к совершенствованию своих физических качеств, к укреплению здоровья.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Расширились представления о Российской Армии и представление об особенностях военной службы, о родах войск, военной технике.</a:t>
            </a:r>
          </a:p>
          <a:p>
            <a:pPr marL="457200" indent="-4572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5. Родители активно включились в образовательный процесс ДОУ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3 ф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412776"/>
            <a:ext cx="6120679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Ожидаемые результаты:</a:t>
            </a:r>
            <a:br>
              <a:rPr lang="ru-RU" sz="2800" b="1" i="1" dirty="0" smtClean="0"/>
            </a:br>
            <a:r>
              <a:rPr lang="ru-RU" sz="2000" i="1" dirty="0" smtClean="0"/>
              <a:t>1.Формирование у детей представления о празднике пап- Дне Защитника Отечества</a:t>
            </a:r>
            <a:br>
              <a:rPr lang="ru-RU" sz="2000" i="1" dirty="0" smtClean="0"/>
            </a:br>
            <a:r>
              <a:rPr lang="ru-RU" sz="2000" i="1" dirty="0" smtClean="0"/>
              <a:t>2.Формирование у детей  интереса и уважения к своей Родине, к армии, к защитникам Отечества</a:t>
            </a:r>
            <a:endParaRPr lang="ru-RU" sz="2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38492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/>
              <a:t>3.Формирование у детей стремления к укреплению своего здоровья, </a:t>
            </a:r>
            <a:r>
              <a:rPr lang="ru-RU" sz="1800" i="1" dirty="0" err="1" smtClean="0"/>
              <a:t>улучшнению</a:t>
            </a:r>
            <a:r>
              <a:rPr lang="ru-RU" sz="1800" i="1" dirty="0" smtClean="0"/>
              <a:t> своих физических качеств</a:t>
            </a:r>
          </a:p>
          <a:p>
            <a:pPr>
              <a:buNone/>
            </a:pPr>
            <a:r>
              <a:rPr lang="ru-RU" sz="1800" i="1" dirty="0" smtClean="0"/>
              <a:t>     4.Привлечение родителей к патриотическому воспитанию детей в семье</a:t>
            </a:r>
            <a:endParaRPr lang="ru-RU" sz="1800" i="1" dirty="0"/>
          </a:p>
        </p:txBody>
      </p:sp>
      <p:pic>
        <p:nvPicPr>
          <p:cNvPr id="4" name="Рисунок 3" descr="открытка 23 феврал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96952"/>
            <a:ext cx="9144000" cy="3861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6768752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>План реализации проекта: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dirty="0" smtClean="0"/>
              <a:t>1. </a:t>
            </a:r>
            <a:r>
              <a:rPr lang="ru-RU" sz="2700" b="1" i="1" dirty="0" smtClean="0"/>
              <a:t>Дидактические игры</a:t>
            </a:r>
            <a:r>
              <a:rPr lang="ru-RU" sz="2700" i="1" dirty="0" smtClean="0"/>
              <a:t>: «Чья форма ?»</a:t>
            </a:r>
            <a:br>
              <a:rPr lang="ru-RU" sz="2700" i="1" dirty="0" smtClean="0"/>
            </a:br>
            <a:endParaRPr lang="ru-RU" sz="2700" i="1" dirty="0"/>
          </a:p>
        </p:txBody>
      </p:sp>
      <p:pic>
        <p:nvPicPr>
          <p:cNvPr id="4" name="Содержимое 3" descr="лётчи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2132856"/>
            <a:ext cx="2736303" cy="4032448"/>
          </a:xfrm>
        </p:spPr>
      </p:pic>
      <p:pic>
        <p:nvPicPr>
          <p:cNvPr id="5" name="Рисунок 4" descr="танки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2204864"/>
            <a:ext cx="2880320" cy="4320480"/>
          </a:xfrm>
          <a:prstGeom prst="rect">
            <a:avLst/>
          </a:prstGeom>
        </p:spPr>
      </p:pic>
      <p:pic>
        <p:nvPicPr>
          <p:cNvPr id="6" name="Рисунок 5" descr="пограничн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2132856"/>
            <a:ext cx="2808312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апё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3275856" cy="6192688"/>
          </a:xfrm>
        </p:spPr>
      </p:pic>
      <p:pic>
        <p:nvPicPr>
          <p:cNvPr id="5" name="Рисунок 4" descr="артиллери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60648"/>
            <a:ext cx="5040560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азведчик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4283968" cy="6336704"/>
          </a:xfrm>
        </p:spPr>
      </p:pic>
      <p:pic>
        <p:nvPicPr>
          <p:cNvPr id="5" name="Рисунок 4" descr="моряки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32656"/>
            <a:ext cx="4536504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048672" cy="1287016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2. Сюжетно- ролевые игры</a:t>
            </a:r>
            <a:r>
              <a:rPr lang="ru-RU" sz="2800" dirty="0" smtClean="0"/>
              <a:t>:</a:t>
            </a:r>
            <a:br>
              <a:rPr lang="ru-RU" sz="2800" dirty="0" smtClean="0"/>
            </a:br>
            <a:r>
              <a:rPr lang="ru-RU" sz="2700" b="1" i="1" dirty="0" smtClean="0"/>
              <a:t>«</a:t>
            </a:r>
            <a:r>
              <a:rPr lang="ru-RU" sz="2000" b="1" i="1" dirty="0" smtClean="0"/>
              <a:t>На посту», «Как папа в армии служил?», «Лётчики», «Военный парад», «Мы моряки»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6" name="Содержимое 5" descr="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96752"/>
            <a:ext cx="4176464" cy="5400600"/>
          </a:xfrm>
        </p:spPr>
      </p:pic>
      <p:pic>
        <p:nvPicPr>
          <p:cNvPr id="7" name="Рисунок 6" descr="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196752"/>
            <a:ext cx="4248472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512</Words>
  <Application>Microsoft Office PowerPoint</Application>
  <PresentationFormat>Экран (4:3)</PresentationFormat>
  <Paragraphs>59</Paragraphs>
  <Slides>46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МДОУ «Михайловский детский сад»  проект                                                           «День Защитника Отечества» </vt:lpstr>
      <vt:lpstr>Участники проекта: дети 1 младшей группы, воспитатели, родители воспитанников. Вид проекта: игровой, творческий, групповой, краткосрочный  </vt:lpstr>
      <vt:lpstr>Цель проекта:             1.Формировать у детей чувство патриотизма, гордости и уважения к России и российской армии. 2.Способствовать психологическому сближению детей и родителей.  Задачи проекта: </vt:lpstr>
      <vt:lpstr>Актуальность проекта:</vt:lpstr>
      <vt:lpstr>Ожидаемые результаты: 1.Формирование у детей представления о празднике пап- Дне Защитника Отечества 2.Формирование у детей  интереса и уважения к своей Родине, к армии, к защитникам Отечества</vt:lpstr>
      <vt:lpstr>План реализации проекта:  1. Дидактические игры: «Чья форма ?» </vt:lpstr>
      <vt:lpstr>Слайд 7</vt:lpstr>
      <vt:lpstr>Слайд 8</vt:lpstr>
      <vt:lpstr>2. Сюжетно- ролевые игры: «На посту», «Как папа в армии служил?», «Лётчики», «Военный парад», «Мы моряки»  </vt:lpstr>
      <vt:lpstr>Слайд 10</vt:lpstr>
      <vt:lpstr>Слайд 11</vt:lpstr>
      <vt:lpstr>3. Игры- соревнования: «Разведчики» Главная их задача- узнать планы врага, чтобы он не застал нашу армию врасплох, и доставить в военный штаб секретную информацию. Разведчикам почти всегда нужна маскировка, у нас это было покрывало.</vt:lpstr>
      <vt:lpstr>«Сапёры» У них сложная и, конечно, тоже опасная работа- найти и обезвредить мины!</vt:lpstr>
      <vt:lpstr>«Артиллеристы» Очень важно уметь сбивать вражеские самолёты,  чтобы они не бомбили города,  это задача артиллеристов и их пушек.</vt:lpstr>
      <vt:lpstr>«Пограничники» Они охраняют нашу границу. Задача их- преодолеть препятствия и привести в штаб нарушителя границы.</vt:lpstr>
      <vt:lpstr>Конкурс для пап Стратегическая задача- поразить свободной ногой шар противника.И необходимо переправить детей в безопасное место.</vt:lpstr>
      <vt:lpstr>4. Театрализованные игры: «Награждение медалями»</vt:lpstr>
      <vt:lpstr>Чтение стихотворений с  мамами на тему праздника: Нашей Армии любимой День рожденья в феврале. Слава ей непобедимой! Слава миру на земле! </vt:lpstr>
      <vt:lpstr>4. Художественно- эстетическое развитие: 1. Рисование: «Военная техника», «Моя Родина прекрасна»(коллективная работа детей и родителей , проведён конкурс  этих рисунков). </vt:lpstr>
      <vt:lpstr>Слайд 20</vt:lpstr>
      <vt:lpstr>Слайд 21</vt:lpstr>
      <vt:lpstr>Слайд 22</vt:lpstr>
      <vt:lpstr>Слайд 23</vt:lpstr>
      <vt:lpstr>Лепка «Танки»</vt:lpstr>
      <vt:lpstr>Аппликация «Звезда»(в подарок папам и мальчикам)</vt:lpstr>
      <vt:lpstr>Слайд 26</vt:lpstr>
      <vt:lpstr>Просмотр фотослайдов на тему «Моя Родина огромная, красивая, могучая»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Прослушивание песен(«Бравые солдаты», «Принимаю я парад», «Моя армия», «Вот какой флажок», «Шли солдаты», Лётчик, на аэродром!»(М. Раухвергера), «Раз. Два,левой!», «Яблочко»(матросский танец), разучивание танцев «Яблочко», «Мой флажок»</vt:lpstr>
      <vt:lpstr>Слайд 42</vt:lpstr>
      <vt:lpstr>Слайд 43</vt:lpstr>
      <vt:lpstr>Итоговое развлечение- праздник «День Защитника Отечества» порадовал и детей, и родителей! </vt:lpstr>
      <vt:lpstr>Результат  реализации  проекта: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                                                      День Защитника Отечества</dc:title>
  <dc:creator>Анна</dc:creator>
  <cp:lastModifiedBy>Анна</cp:lastModifiedBy>
  <cp:revision>95</cp:revision>
  <dcterms:created xsi:type="dcterms:W3CDTF">2019-03-02T10:44:58Z</dcterms:created>
  <dcterms:modified xsi:type="dcterms:W3CDTF">2019-03-05T11:21:36Z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4619671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S8.2.2</vt:lpwstr>
  </property>
</Properties>
</file>