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2" r:id="rId6"/>
    <p:sldId id="265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21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376A02D-AC48-40CC-BEA2-900D61E3A88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6359B3F-3029-45FE-B30F-C552F28D7A4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149080"/>
            <a:ext cx="7543800" cy="914400"/>
          </a:xfrm>
        </p:spPr>
        <p:txBody>
          <a:bodyPr/>
          <a:lstStyle/>
          <a:p>
            <a:r>
              <a:rPr lang="ru-RU" sz="13800" i="1" dirty="0" smtClean="0"/>
              <a:t>Зимние</a:t>
            </a:r>
            <a:r>
              <a:rPr lang="ru-RU" sz="11500" i="1" dirty="0" smtClean="0"/>
              <a:t> </a:t>
            </a:r>
            <a:r>
              <a:rPr lang="ru-RU" sz="13800" i="1" dirty="0" smtClean="0"/>
              <a:t>прогулки</a:t>
            </a:r>
            <a:endParaRPr lang="ru-RU" sz="11500" i="1" dirty="0"/>
          </a:p>
        </p:txBody>
      </p:sp>
    </p:spTree>
    <p:extLst>
      <p:ext uri="{BB962C8B-B14F-4D97-AF65-F5344CB8AC3E}">
        <p14:creationId xmlns:p14="http://schemas.microsoft.com/office/powerpoint/2010/main" val="1552896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690387" cy="5767790"/>
          </a:xfrm>
        </p:spPr>
      </p:pic>
    </p:spTree>
    <p:extLst>
      <p:ext uri="{BB962C8B-B14F-4D97-AF65-F5344CB8AC3E}">
        <p14:creationId xmlns:p14="http://schemas.microsoft.com/office/powerpoint/2010/main" val="2668467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7543800" cy="914400"/>
          </a:xfrm>
        </p:spPr>
        <p:txBody>
          <a:bodyPr/>
          <a:lstStyle/>
          <a:p>
            <a:r>
              <a:rPr lang="ru-RU" i="1" dirty="0" smtClean="0"/>
              <a:t>Ох ,отличная забава</a:t>
            </a:r>
            <a:br>
              <a:rPr lang="ru-RU" i="1" dirty="0" smtClean="0"/>
            </a:br>
            <a:r>
              <a:rPr lang="ru-RU" i="1" dirty="0" smtClean="0"/>
              <a:t>На санях кататься</a:t>
            </a:r>
            <a:br>
              <a:rPr lang="ru-RU" i="1" dirty="0" smtClean="0"/>
            </a:br>
            <a:r>
              <a:rPr lang="ru-RU" i="1" dirty="0" smtClean="0"/>
              <a:t>Да, зимою очень славно</a:t>
            </a:r>
            <a:br>
              <a:rPr lang="ru-RU" i="1" dirty="0" smtClean="0"/>
            </a:br>
            <a:r>
              <a:rPr lang="ru-RU" i="1" dirty="0" smtClean="0"/>
              <a:t>Можно развлекаться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67727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8001980" cy="5695528"/>
          </a:xfrm>
        </p:spPr>
      </p:pic>
    </p:spTree>
    <p:extLst>
      <p:ext uri="{BB962C8B-B14F-4D97-AF65-F5344CB8AC3E}">
        <p14:creationId xmlns:p14="http://schemas.microsoft.com/office/powerpoint/2010/main" val="747134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140968"/>
            <a:ext cx="8640960" cy="914400"/>
          </a:xfrm>
        </p:spPr>
        <p:txBody>
          <a:bodyPr/>
          <a:lstStyle/>
          <a:p>
            <a:r>
              <a:rPr lang="ru-RU" i="1" dirty="0" smtClean="0"/>
              <a:t>Зимой люблю кататься с горки.</a:t>
            </a:r>
            <a:br>
              <a:rPr lang="ru-RU" i="1" dirty="0" smtClean="0"/>
            </a:br>
            <a:r>
              <a:rPr lang="ru-RU" i="1" dirty="0" smtClean="0"/>
              <a:t>Совсем не страшен мне мороз!</a:t>
            </a:r>
            <a:br>
              <a:rPr lang="ru-RU" i="1" dirty="0" smtClean="0"/>
            </a:br>
            <a:r>
              <a:rPr lang="ru-RU" i="1" dirty="0" smtClean="0"/>
              <a:t>С ним играю в догонялки,</a:t>
            </a:r>
            <a:br>
              <a:rPr lang="ru-RU" i="1" dirty="0" smtClean="0"/>
            </a:br>
            <a:r>
              <a:rPr lang="ru-RU" i="1" dirty="0" smtClean="0"/>
              <a:t>А он мне щиплет </a:t>
            </a:r>
            <a:r>
              <a:rPr lang="ru-RU" i="1" dirty="0" err="1" smtClean="0"/>
              <a:t>щёки,нос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42686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2736"/>
            <a:ext cx="3197542" cy="28083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24944"/>
            <a:ext cx="3683148" cy="3096344"/>
          </a:xfrm>
        </p:spPr>
      </p:pic>
    </p:spTree>
    <p:extLst>
      <p:ext uri="{BB962C8B-B14F-4D97-AF65-F5344CB8AC3E}">
        <p14:creationId xmlns:p14="http://schemas.microsoft.com/office/powerpoint/2010/main" val="2324121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7632848" cy="4248472"/>
          </a:xfrm>
        </p:spPr>
      </p:pic>
    </p:spTree>
    <p:extLst>
      <p:ext uri="{BB962C8B-B14F-4D97-AF65-F5344CB8AC3E}">
        <p14:creationId xmlns:p14="http://schemas.microsoft.com/office/powerpoint/2010/main" val="102471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068960"/>
            <a:ext cx="7543800" cy="914400"/>
          </a:xfrm>
        </p:spPr>
        <p:txBody>
          <a:bodyPr/>
          <a:lstStyle/>
          <a:p>
            <a:pPr algn="ctr"/>
            <a:r>
              <a:rPr lang="ru-RU" i="1" dirty="0" smtClean="0"/>
              <a:t>2020-2021 г</a:t>
            </a:r>
            <a:br>
              <a:rPr lang="ru-RU" i="1" dirty="0" smtClean="0"/>
            </a:br>
            <a:r>
              <a:rPr lang="ru-RU" i="1" dirty="0" smtClean="0"/>
              <a:t>воспитатели </a:t>
            </a:r>
            <a:br>
              <a:rPr lang="ru-RU" i="1" dirty="0" smtClean="0"/>
            </a:br>
            <a:r>
              <a:rPr lang="ru-RU" i="1" dirty="0" smtClean="0"/>
              <a:t>Хохлова Е.С. </a:t>
            </a:r>
            <a:br>
              <a:rPr lang="ru-RU" i="1" dirty="0" smtClean="0"/>
            </a:br>
            <a:r>
              <a:rPr lang="ru-RU" i="1" dirty="0" smtClean="0"/>
              <a:t>Сафронова А.В.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3291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064896" cy="37136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73216"/>
            <a:ext cx="7543800" cy="914400"/>
          </a:xfrm>
        </p:spPr>
        <p:txBody>
          <a:bodyPr/>
          <a:lstStyle/>
          <a:p>
            <a:r>
              <a:rPr lang="ru-RU" i="1" dirty="0" smtClean="0"/>
              <a:t>Дети на прогулке изучают природу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2476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6624736" cy="38164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5661248"/>
            <a:ext cx="8568952" cy="914400"/>
          </a:xfrm>
        </p:spPr>
        <p:txBody>
          <a:bodyPr/>
          <a:lstStyle/>
          <a:p>
            <a:r>
              <a:rPr lang="ru-RU" i="1" dirty="0" smtClean="0"/>
              <a:t>Дети заботятся о птицах, приносят им корм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953853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836712"/>
            <a:ext cx="7389863" cy="385769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5589240"/>
            <a:ext cx="8640960" cy="914400"/>
          </a:xfrm>
        </p:spPr>
        <p:txBody>
          <a:bodyPr/>
          <a:lstStyle/>
          <a:p>
            <a:r>
              <a:rPr lang="ru-RU" i="1" dirty="0" smtClean="0"/>
              <a:t>Дети трудятся, убирают снег на площадке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452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437112"/>
            <a:ext cx="7543800" cy="914400"/>
          </a:xfrm>
        </p:spPr>
        <p:txBody>
          <a:bodyPr/>
          <a:lstStyle/>
          <a:p>
            <a:r>
              <a:rPr lang="ru-RU" sz="11500" i="1" dirty="0" smtClean="0"/>
              <a:t>И, конечно, играют</a:t>
            </a:r>
            <a:endParaRPr lang="ru-RU" sz="11500" i="1" dirty="0"/>
          </a:p>
        </p:txBody>
      </p:sp>
    </p:spTree>
    <p:extLst>
      <p:ext uri="{BB962C8B-B14F-4D97-AF65-F5344CB8AC3E}">
        <p14:creationId xmlns:p14="http://schemas.microsoft.com/office/powerpoint/2010/main" val="2357127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416824" cy="4687416"/>
          </a:xfrm>
        </p:spPr>
      </p:pic>
    </p:spTree>
    <p:extLst>
      <p:ext uri="{BB962C8B-B14F-4D97-AF65-F5344CB8AC3E}">
        <p14:creationId xmlns:p14="http://schemas.microsoft.com/office/powerpoint/2010/main" val="87145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924944"/>
            <a:ext cx="7543800" cy="914400"/>
          </a:xfrm>
        </p:spPr>
        <p:txBody>
          <a:bodyPr/>
          <a:lstStyle/>
          <a:p>
            <a:r>
              <a:rPr lang="ru-RU" i="1" dirty="0" smtClean="0"/>
              <a:t>Мы слепили снежный ком</a:t>
            </a:r>
            <a:br>
              <a:rPr lang="ru-RU" i="1" dirty="0" smtClean="0"/>
            </a:br>
            <a:r>
              <a:rPr lang="ru-RU" i="1" dirty="0" smtClean="0"/>
              <a:t>Шляпку сделали на нём</a:t>
            </a:r>
            <a:br>
              <a:rPr lang="ru-RU" i="1" dirty="0" smtClean="0"/>
            </a:br>
            <a:r>
              <a:rPr lang="ru-RU" i="1" dirty="0" smtClean="0"/>
              <a:t>Нос приделали и в миг</a:t>
            </a:r>
            <a:br>
              <a:rPr lang="ru-RU" i="1" dirty="0" smtClean="0"/>
            </a:br>
            <a:r>
              <a:rPr lang="ru-RU" i="1" dirty="0" smtClean="0"/>
              <a:t>Получился снеговик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1839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352928" cy="5256584"/>
          </a:xfrm>
        </p:spPr>
      </p:pic>
    </p:spTree>
    <p:extLst>
      <p:ext uri="{BB962C8B-B14F-4D97-AF65-F5344CB8AC3E}">
        <p14:creationId xmlns:p14="http://schemas.microsoft.com/office/powerpoint/2010/main" val="4164166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496944" cy="914400"/>
          </a:xfrm>
        </p:spPr>
        <p:txBody>
          <a:bodyPr/>
          <a:lstStyle/>
          <a:p>
            <a:r>
              <a:rPr lang="ru-RU" i="1" dirty="0"/>
              <a:t>Покататься мы хотели</a:t>
            </a:r>
            <a:br>
              <a:rPr lang="ru-RU" i="1" dirty="0"/>
            </a:br>
            <a:r>
              <a:rPr lang="ru-RU" i="1" dirty="0"/>
              <a:t>И пришли на </a:t>
            </a:r>
            <a:r>
              <a:rPr lang="ru-RU" i="1" dirty="0" smtClean="0"/>
              <a:t>карусели</a:t>
            </a:r>
            <a:br>
              <a:rPr lang="ru-RU" i="1" dirty="0" smtClean="0"/>
            </a:br>
            <a:r>
              <a:rPr lang="ru-RU" i="1" dirty="0" smtClean="0"/>
              <a:t>Чтоб лететь навстречу ветру</a:t>
            </a:r>
            <a:br>
              <a:rPr lang="ru-RU" i="1" dirty="0" smtClean="0"/>
            </a:br>
            <a:r>
              <a:rPr lang="ru-RU" i="1" dirty="0" smtClean="0"/>
              <a:t>Обгоняя километр</a:t>
            </a:r>
            <a:r>
              <a:rPr lang="ru-RU" dirty="0" smtClean="0"/>
              <a:t>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820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43</TotalTime>
  <Words>46</Words>
  <Application>Microsoft Office PowerPoint</Application>
  <PresentationFormat>Экран (4:3)</PresentationFormat>
  <Paragraphs>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Базовая</vt:lpstr>
      <vt:lpstr>Зимние прогулки</vt:lpstr>
      <vt:lpstr>Дети на прогулке изучают природу</vt:lpstr>
      <vt:lpstr>Дети заботятся о птицах, приносят им корм</vt:lpstr>
      <vt:lpstr>Дети трудятся, убирают снег на площадке</vt:lpstr>
      <vt:lpstr>И, конечно, играют</vt:lpstr>
      <vt:lpstr>Презентация PowerPoint</vt:lpstr>
      <vt:lpstr>Мы слепили снежный ком Шляпку сделали на нём Нос приделали и в миг Получился снеговик</vt:lpstr>
      <vt:lpstr>Презентация PowerPoint</vt:lpstr>
      <vt:lpstr>Покататься мы хотели И пришли на карусели Чтоб лететь навстречу ветру Обгоняя километры</vt:lpstr>
      <vt:lpstr>Презентация PowerPoint</vt:lpstr>
      <vt:lpstr>Ох ,отличная забава На санях кататься Да, зимою очень славно Можно развлекаться</vt:lpstr>
      <vt:lpstr>Презентация PowerPoint</vt:lpstr>
      <vt:lpstr>Зимой люблю кататься с горки. Совсем не страшен мне мороз! С ним играю в догонялки, А он мне щиплет щёки,нос</vt:lpstr>
      <vt:lpstr>Презентация PowerPoint</vt:lpstr>
      <vt:lpstr>Презентация PowerPoint</vt:lpstr>
      <vt:lpstr>2020-2021 г воспитатели  Хохлова Е.С.  Сафронова А.В.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прогулки</dc:title>
  <dc:creator>1</dc:creator>
  <cp:lastModifiedBy>Сергей</cp:lastModifiedBy>
  <cp:revision>8</cp:revision>
  <dcterms:created xsi:type="dcterms:W3CDTF">2021-02-23T10:20:11Z</dcterms:created>
  <dcterms:modified xsi:type="dcterms:W3CDTF">2021-02-25T16:17:16Z</dcterms:modified>
</cp:coreProperties>
</file>