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6691" autoAdjust="0"/>
    <p:restoredTop sz="86441" autoAdjust="0"/>
  </p:normalViewPr>
  <p:slideViewPr>
    <p:cSldViewPr snapToGrid="0">
      <p:cViewPr varScale="1">
        <p:scale>
          <a:sx n="79" d="100"/>
          <a:sy n="79" d="100"/>
        </p:scale>
        <p:origin x="-552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E9C88-B67E-424B-BC99-498EBD12D2C3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5DFE9-3F8C-44B6-BA61-F4C4CE547B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471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5DFE9-3F8C-44B6-BA61-F4C4CE547B4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5DFE9-3F8C-44B6-BA61-F4C4CE547B49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5DFE9-3F8C-44B6-BA61-F4C4CE547B49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3A1C593-65D0-4073-BCC9-577B9352EA97}" type="datetimeFigureOut">
              <a:rPr lang="en-US" smtClean="0"/>
              <a:pPr/>
              <a:t>12/22/2018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 descr="slide-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631783" cy="76352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8695" y="852160"/>
            <a:ext cx="83792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 МДОУ «Михайловский детский сад»                 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39035" y="6266328"/>
            <a:ext cx="4677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с. Михайловское Калининский район </a:t>
            </a:r>
          </a:p>
          <a:p>
            <a:r>
              <a:rPr lang="ru-RU" sz="2000" dirty="0" smtClean="0"/>
              <a:t>                          2018   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118412" y="4518213"/>
            <a:ext cx="49216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Работу выполнила воспитатель</a:t>
            </a:r>
            <a:b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Каверина Ольга Дмитриевна</a:t>
            </a:r>
            <a:endParaRPr lang="ru-RU" sz="24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2718" y="685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4532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03412"/>
            <a:ext cx="130025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bg2">
                    <a:lumMod val="50000"/>
                  </a:schemeClr>
                </a:solidFill>
              </a:rPr>
              <a:t>  Мы акцент сделаем на таких технологиях,</a:t>
            </a:r>
          </a:p>
          <a:p>
            <a:r>
              <a:rPr lang="ru-RU" sz="3600" b="1" i="1" dirty="0" smtClean="0">
                <a:solidFill>
                  <a:schemeClr val="bg2">
                    <a:lumMod val="50000"/>
                  </a:schemeClr>
                </a:solidFill>
              </a:rPr>
              <a:t>как гимнастика </a:t>
            </a:r>
            <a:r>
              <a:rPr lang="ru-RU" sz="3600" b="1" i="1" dirty="0" err="1" smtClean="0">
                <a:solidFill>
                  <a:schemeClr val="bg2">
                    <a:lumMod val="50000"/>
                  </a:schemeClr>
                </a:solidFill>
              </a:rPr>
              <a:t>пробуждения,самомассаж</a:t>
            </a:r>
            <a:r>
              <a:rPr lang="ru-RU" sz="3600" b="1" i="1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</a:p>
          <a:p>
            <a:r>
              <a:rPr lang="ru-RU" sz="3600" b="1" i="1" dirty="0" smtClean="0">
                <a:solidFill>
                  <a:schemeClr val="bg2">
                    <a:lumMod val="50000"/>
                  </a:schemeClr>
                </a:solidFill>
              </a:rPr>
              <a:t>ходьба по «дорожке здоровья».</a:t>
            </a:r>
          </a:p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7" name="Содержимое 6" descr="s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9860" y="2232212"/>
            <a:ext cx="7463116" cy="42241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6872" y="474813"/>
            <a:ext cx="5865734" cy="5940581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i="1" dirty="0" smtClean="0">
                <a:solidFill>
                  <a:schemeClr val="bg2">
                    <a:lumMod val="50000"/>
                  </a:schemeClr>
                </a:solidFill>
              </a:rPr>
              <a:t>Гимнастика пробуждения  обеспечивает быстрое приведение организма после сна в бодрое состояние, повышает дееспособность функциональных систем организма, активизирует физическую и умственную работоспособность, закаливает и формирует устойчивость организма к воздействию неблагоприятных факторов, совершенствует волевые качества и психическую устойчивость.</a:t>
            </a:r>
          </a:p>
          <a:p>
            <a:endParaRPr lang="ru-RU" dirty="0"/>
          </a:p>
        </p:txBody>
      </p:sp>
      <p:pic>
        <p:nvPicPr>
          <p:cNvPr id="5" name="Рисунок 4" descr="41f17963-7a16-4237-8bd9-c1de6cd40a2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53051" y="0"/>
            <a:ext cx="489857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48517" y="3778624"/>
            <a:ext cx="5534317" cy="3079375"/>
          </a:xfrm>
        </p:spPr>
        <p:txBody>
          <a:bodyPr>
            <a:normAutofit/>
          </a:bodyPr>
          <a:lstStyle/>
          <a:p>
            <a:r>
              <a:rPr lang="ru-RU" sz="1600" b="1" i="1" dirty="0" smtClean="0">
                <a:solidFill>
                  <a:schemeClr val="bg2">
                    <a:lumMod val="50000"/>
                  </a:schemeClr>
                </a:solidFill>
              </a:rPr>
              <a:t>Гимнастика пробуждения состоит из нескольких </a:t>
            </a:r>
            <a:r>
              <a:rPr lang="ru-RU" sz="1600" b="1" i="1" u="sng" dirty="0" smtClean="0">
                <a:solidFill>
                  <a:schemeClr val="bg2">
                    <a:lumMod val="50000"/>
                  </a:schemeClr>
                </a:solidFill>
              </a:rPr>
              <a:t>частей</a:t>
            </a:r>
            <a:r>
              <a:rPr lang="ru-RU" sz="1600" b="1" i="1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</a:p>
          <a:p>
            <a:r>
              <a:rPr lang="ru-RU" sz="1600" b="1" i="1" dirty="0" smtClean="0">
                <a:solidFill>
                  <a:schemeClr val="bg2">
                    <a:lumMod val="50000"/>
                  </a:schemeClr>
                </a:solidFill>
              </a:rPr>
              <a:t>· разминочные упражнения в постели;</a:t>
            </a:r>
          </a:p>
          <a:p>
            <a:r>
              <a:rPr lang="ru-RU" sz="1600" b="1" i="1" dirty="0" smtClean="0">
                <a:solidFill>
                  <a:schemeClr val="bg2">
                    <a:lumMod val="50000"/>
                  </a:schemeClr>
                </a:solidFill>
              </a:rPr>
              <a:t>· выполнение общеукрепляющих упражнений у кроваток (дыхательная гимнастика);</a:t>
            </a:r>
          </a:p>
          <a:p>
            <a:r>
              <a:rPr lang="ru-RU" sz="1600" b="1" i="1" dirty="0" smtClean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ru-RU" sz="1600" b="1" i="1" dirty="0" err="1" smtClean="0">
                <a:solidFill>
                  <a:schemeClr val="bg2">
                    <a:lumMod val="50000"/>
                  </a:schemeClr>
                </a:solidFill>
              </a:rPr>
              <a:t>самомассаж</a:t>
            </a:r>
            <a:r>
              <a:rPr lang="ru-RU" sz="1600" b="1" i="1" dirty="0" smtClean="0">
                <a:solidFill>
                  <a:schemeClr val="bg2">
                    <a:lumMod val="50000"/>
                  </a:schemeClr>
                </a:solidFill>
              </a:rPr>
              <a:t> с помощью массажных мячей;</a:t>
            </a:r>
          </a:p>
          <a:p>
            <a:r>
              <a:rPr lang="ru-RU" sz="1600" b="1" i="1" dirty="0" smtClean="0">
                <a:solidFill>
                  <a:schemeClr val="bg2">
                    <a:lumMod val="50000"/>
                  </a:schemeClr>
                </a:solidFill>
              </a:rPr>
              <a:t>· ходьба по «дорожке здоровья»(по </a:t>
            </a:r>
            <a:r>
              <a:rPr lang="ru-RU" sz="1600" b="1" i="1" dirty="0" err="1" smtClean="0">
                <a:solidFill>
                  <a:schemeClr val="bg2">
                    <a:lumMod val="50000"/>
                  </a:schemeClr>
                </a:solidFill>
              </a:rPr>
              <a:t>камням,следкам</a:t>
            </a:r>
            <a:r>
              <a:rPr lang="ru-RU" sz="1600" b="1" i="1" dirty="0" smtClean="0">
                <a:solidFill>
                  <a:schemeClr val="bg2">
                    <a:lumMod val="50000"/>
                  </a:schemeClr>
                </a:solidFill>
              </a:rPr>
              <a:t> с </a:t>
            </a:r>
            <a:r>
              <a:rPr lang="ru-RU" sz="1600" b="1" i="1" dirty="0" err="1" smtClean="0">
                <a:solidFill>
                  <a:schemeClr val="bg2">
                    <a:lumMod val="50000"/>
                  </a:schemeClr>
                </a:solidFill>
              </a:rPr>
              <a:t>пуговицами,массажным</a:t>
            </a:r>
            <a:r>
              <a:rPr lang="ru-RU" sz="1600" b="1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600" b="1" i="1" dirty="0" err="1" smtClean="0">
                <a:solidFill>
                  <a:schemeClr val="bg2">
                    <a:lumMod val="50000"/>
                  </a:schemeClr>
                </a:solidFill>
              </a:rPr>
              <a:t>коврикам,по</a:t>
            </a:r>
            <a:r>
              <a:rPr lang="ru-RU" sz="1600" b="1" i="1" dirty="0" smtClean="0">
                <a:solidFill>
                  <a:schemeClr val="bg2">
                    <a:lumMod val="50000"/>
                  </a:schemeClr>
                </a:solidFill>
              </a:rPr>
              <a:t> канату из пробок).</a:t>
            </a:r>
          </a:p>
          <a:p>
            <a:endParaRPr lang="ru-RU" sz="1400" dirty="0"/>
          </a:p>
        </p:txBody>
      </p:sp>
      <p:pic>
        <p:nvPicPr>
          <p:cNvPr id="4" name="Рисунок 3" descr="53ac3ec7-fd9b-4b5c-8481-ca56ee40ef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7156" y="1"/>
            <a:ext cx="5563672" cy="3837903"/>
          </a:xfrm>
          <a:prstGeom prst="rect">
            <a:avLst/>
          </a:prstGeom>
        </p:spPr>
      </p:pic>
      <p:pic>
        <p:nvPicPr>
          <p:cNvPr id="5" name="Рисунок 4" descr="c5e708a6-ec60-4715-ad5f-bdf8093d6a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8941" y="0"/>
            <a:ext cx="479094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 flipV="1">
            <a:off x="1290918" y="2667766"/>
            <a:ext cx="7968992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70262" y="78719"/>
            <a:ext cx="5277395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Хождение по камням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 теле каждого человека насчитывается примерно 1000 точек, которые являются биологически активными и активируют работу того или иного органа. Весь организм взаимосвязан, а ступни человека — это наиболее рефлексогенная зона, где расположено огромное количество нервных окончаний и рецепторов.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Ходьба босиком по камням способствует: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— усилению и активизации кровообращения в ногах;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— укреплению мышц и костей, расположенных в зоне стоп;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— предупреждению развития плоскостопия;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— повышению эластичности стенок сосудов;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— развитию красивой осанки;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— очищению отмершей кожи на ступнях и обновлению клеточного состава;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— стимуляции работы нервной системы;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— снятию стресса;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— устранению усталости и вялости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— восстановлению сил после изнурительных физических нагрузок.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Врачи рекомендуют такие процедуры  людям, страдающим нарушением осанки. Теплые камни и галька показаны людям с нарушением работы почек. Регулярное повторение процедуры улучшает работу мозга, повышает внимательность и память. Вы увидите, как улучшается общее самочувствие, исчезает бессонница и депрессия. Все это возможно благодаря стимуляции нервных окончаний на стопах.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Содержимое 22" descr="4c375d7a-841f-4227-80fe-5b1d03ca9ae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78730" y="0"/>
            <a:ext cx="441524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365760"/>
            <a:ext cx="4001589" cy="649224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Ходьба по камешкам сопровождается</a:t>
            </a:r>
          </a:p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весёлыми стихотворениями</a:t>
            </a:r>
          </a:p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 Вот медведь из леса,</a:t>
            </a:r>
          </a:p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А за ним принцесса,</a:t>
            </a:r>
          </a:p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А вот и серый зайка,</a:t>
            </a:r>
          </a:p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Быстро догоняй-ка,</a:t>
            </a:r>
          </a:p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По дорожке побежим –</a:t>
            </a:r>
          </a:p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Всех гостей опередим.</a:t>
            </a:r>
          </a:p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Помассируем ступни</a:t>
            </a:r>
          </a:p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На лесной дорожке,</a:t>
            </a:r>
          </a:p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Чтобы было веселей,</a:t>
            </a:r>
          </a:p>
          <a:p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</a:rPr>
              <a:t>Хлопаем в ладошки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0d2ea918-aac4-444a-90cc-e623bf5b99c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51714" y="0"/>
            <a:ext cx="539496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1257" y="195942"/>
            <a:ext cx="5590904" cy="666205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dirty="0" smtClean="0"/>
              <a:t>     </a:t>
            </a:r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Польза ходьбы по следкам с нашитыми </a:t>
            </a:r>
          </a:p>
          <a:p>
            <a:pPr algn="ctr">
              <a:buNone/>
            </a:pPr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пуговицами такая же, как и ходьба по камешкам, но ещё у детей развивается </a:t>
            </a:r>
          </a:p>
          <a:p>
            <a:pPr algn="ctr">
              <a:buNone/>
            </a:pPr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координация движений. Забавные стихи </a:t>
            </a:r>
          </a:p>
          <a:p>
            <a:pPr algn="ctr">
              <a:buNone/>
            </a:pPr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здесь также уместны.</a:t>
            </a:r>
          </a:p>
          <a:p>
            <a:pPr>
              <a:buNone/>
            </a:pPr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 </a:t>
            </a:r>
          </a:p>
          <a:p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Зашагали ножки, топ, топ, топ!</a:t>
            </a:r>
          </a:p>
          <a:p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Прямо по дорожке, топ, топ, топ!</a:t>
            </a:r>
          </a:p>
          <a:p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Ну-ка веселее, топ, топ, топ!</a:t>
            </a:r>
          </a:p>
          <a:p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Вот как мы гуляем, топ, топ, топ!</a:t>
            </a:r>
          </a:p>
          <a:p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Топают ножки, топ, топ, топ!</a:t>
            </a:r>
          </a:p>
          <a:p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Прямо по дорожке, топ, топ, топ!</a:t>
            </a:r>
          </a:p>
          <a:p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Это наши ножки, топ, топ, топ!</a:t>
            </a:r>
          </a:p>
          <a:p>
            <a:endParaRPr lang="ru-RU" dirty="0"/>
          </a:p>
        </p:txBody>
      </p:sp>
      <p:pic>
        <p:nvPicPr>
          <p:cNvPr id="4" name="Рисунок 3" descr="213c55fe-6098-474f-877b-c4253754154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04857" y="0"/>
            <a:ext cx="488550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99725" y="530142"/>
            <a:ext cx="5865223" cy="620754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                  </a:t>
            </a:r>
            <a:r>
              <a:rPr lang="ru-RU" sz="3000" b="1" i="1" dirty="0" smtClean="0">
                <a:solidFill>
                  <a:schemeClr val="bg2">
                    <a:lumMod val="50000"/>
                  </a:schemeClr>
                </a:solidFill>
              </a:rPr>
              <a:t>Ходьба по   массажным  коврикам</a:t>
            </a:r>
            <a:endParaRPr lang="ru-RU" b="1" i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С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каждым годом увеличивается количество детей с выявленным плоскостопием и нарушением развития опорно-двигательного аппарата. Предупреждение и устранение нарушений в развитии опорно-двигательного аппарата должны находиться в центре внимания родителей и педагогов.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   Например, массажный коврик, разработанный врачами-ортопедами, специально предназначен для лечения и профилактики плоскостопия.</a:t>
            </a:r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Рисунок 4" descr="34a2f7cd-7c28-47c0-a795-669cc4d27b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06027" y="0"/>
            <a:ext cx="539496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444137"/>
            <a:ext cx="4863737" cy="6011599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Уже давно доказано, что упражнения на массажном коврике для ног благоприятно сказываются на общем самочувствии человека, приводят организм в комфортное состояние и являются отличной профилактикой заболеваний.</a:t>
            </a:r>
          </a:p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Дело в том, что на стопе сконцентрированы активные точки, связанные с внутренними органами, суставами и позвоночником. Массируя их, человек стимулирует кровообращение, снимает усталость и боль в ногах. Это полезно как для взрослых, так и для малышей в возрасте от 2 лет.</a:t>
            </a:r>
          </a:p>
          <a:p>
            <a:endParaRPr lang="ru-RU" dirty="0"/>
          </a:p>
        </p:txBody>
      </p:sp>
      <p:pic>
        <p:nvPicPr>
          <p:cNvPr id="5" name="Рисунок 4" descr="73221349-16eb-4f00-a6a3-5d50abfe3c1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5223" y="0"/>
            <a:ext cx="500307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2054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132" y="0"/>
            <a:ext cx="5381896" cy="636161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000" b="1" i="1" dirty="0" smtClean="0">
                <a:solidFill>
                  <a:schemeClr val="bg2">
                    <a:lumMod val="50000"/>
                  </a:schemeClr>
                </a:solidFill>
              </a:rPr>
              <a:t>                    Упражнения с маленьким массажным     мячом </a:t>
            </a:r>
          </a:p>
          <a:p>
            <a:pPr>
              <a:buNone/>
            </a:pPr>
            <a:r>
              <a:rPr lang="ru-RU" sz="7200" i="1" dirty="0" smtClean="0">
                <a:solidFill>
                  <a:schemeClr val="bg2">
                    <a:lumMod val="50000"/>
                  </a:schemeClr>
                </a:solidFill>
              </a:rPr>
              <a:t>         </a:t>
            </a:r>
            <a: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  <a:t>По мнению массажистов, на наших ладонях и стопах находятся точки, которые отвечают за состояние всего организма, поэтому массаж этих частей тела является одной из важных составляющих в борьбе за здоровье. </a:t>
            </a:r>
          </a:p>
          <a:p>
            <a:pPr>
              <a:buNone/>
            </a:pPr>
            <a: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  <a:t>· </a:t>
            </a:r>
            <a:b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  <a:t>Для развития моторики и восстановления чувствительности кистей рук можно выполнять несложные упражнения: </a:t>
            </a:r>
          </a:p>
          <a:p>
            <a:pPr lvl="0">
              <a:buNone/>
            </a:pPr>
            <a: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  <a:t>-перекатывать мячик в ладонях; </a:t>
            </a:r>
          </a:p>
          <a:p>
            <a:pPr lvl="0">
              <a:buNone/>
            </a:pPr>
            <a: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  <a:t>-катать мяч по твердой поверхности с разной интенсивностью.</a:t>
            </a:r>
          </a:p>
          <a:p>
            <a:pPr lvl="0">
              <a:buNone/>
            </a:pPr>
            <a: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  <a:t>-поочередно массировать ладони, совершая кругообразные движения от центра ладони к кончикам пальцев; </a:t>
            </a:r>
          </a:p>
          <a:p>
            <a:pPr lvl="0">
              <a:buNone/>
            </a:pPr>
            <a: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  <a:t>-сжимать и разжимать мячик в ладони.</a:t>
            </a:r>
          </a:p>
          <a:p>
            <a:pPr>
              <a:buNone/>
            </a:pPr>
            <a: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  <a:t>· Для </a:t>
            </a:r>
            <a:r>
              <a:rPr lang="ru-RU" sz="7200" b="1" i="1" dirty="0" err="1" smtClean="0">
                <a:solidFill>
                  <a:schemeClr val="bg2">
                    <a:lumMod val="50000"/>
                  </a:schemeClr>
                </a:solidFill>
              </a:rPr>
              <a:t>самомассажа</a:t>
            </a:r>
            <a: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  <a:t> стоп и профилактики плоскостопия рекомендуют: </a:t>
            </a:r>
          </a:p>
          <a:p>
            <a:pPr lvl="0">
              <a:buNone/>
            </a:pPr>
            <a: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  <a:t>-катать мяч по полу одной ногой, затем второй, при этом нажимая на мяч как можно сильнее; </a:t>
            </a:r>
          </a:p>
          <a:p>
            <a:pPr lvl="0">
              <a:buNone/>
            </a:pPr>
            <a:r>
              <a:rPr lang="ru-RU" sz="7200" b="1" i="1" dirty="0" smtClean="0">
                <a:solidFill>
                  <a:schemeClr val="bg2">
                    <a:lumMod val="50000"/>
                  </a:schemeClr>
                </a:solidFill>
              </a:rPr>
              <a:t>захватывать и отпускать мячик при помощи пальцев.</a:t>
            </a:r>
          </a:p>
          <a:p>
            <a:pPr>
              <a:buNone/>
            </a:pPr>
            <a:r>
              <a:rPr lang="ru-RU" sz="7200" i="1" dirty="0" smtClean="0">
                <a:solidFill>
                  <a:schemeClr val="bg2">
                    <a:lumMod val="50000"/>
                  </a:schemeClr>
                </a:solidFill>
              </a:rPr>
              <a:t>· 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5" name="Рисунок 4" descr="bd720bb8-62ec-4eb7-a7f4-c1941aa4c4b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47657" y="-914400"/>
            <a:ext cx="5172892" cy="7589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535577"/>
            <a:ext cx="4014651" cy="5920159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Разминка» с малыми мячами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Мячик сильно я сжимаю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 ладошку поменяю.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«Здравствуй, мой любимый мячик!» -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Скажет утром каждый пальчик.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Крепко мячик обнимает,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Никуда не выпускает.</a:t>
            </a:r>
          </a:p>
          <a:p>
            <a:r>
              <a:rPr lang="ru-RU" b="1" u="sng" dirty="0" smtClean="0">
                <a:solidFill>
                  <a:schemeClr val="bg2">
                    <a:lumMod val="50000"/>
                  </a:schemeClr>
                </a:solidFill>
              </a:rPr>
              <a:t>Только брату отдает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Брат у брата мяч берет.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По столу круги катаю,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Из-под рук не выпускаю.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Взад – вперед его качу;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Вправо-влево – как хочу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852160" y="444137"/>
            <a:ext cx="47306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«Колючий ёж»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Гладь мои ладошки ёж!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Ты колючий, ну и что ж?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Я хочу тебя погладить,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Я хочу с тобой поладить!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(Катаем мячик между ладошками, гладим, дотрагиваемся пальчиками до отдельных «колючек»)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5" name="Рисунок 4" descr="951eb61d-8b5f-4b47-93d0-cda21371d7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0091" y="2730137"/>
            <a:ext cx="4754880" cy="4127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од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78823"/>
            <a:ext cx="5035468" cy="4846638"/>
          </a:xfrm>
        </p:spPr>
      </p:pic>
      <p:pic>
        <p:nvPicPr>
          <p:cNvPr id="5" name="Рисунок 4" descr="роди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1634" y="2769325"/>
            <a:ext cx="5654794" cy="38796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73784" y="627017"/>
            <a:ext cx="4702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bg2">
                    <a:lumMod val="50000"/>
                  </a:schemeClr>
                </a:solidFill>
              </a:rPr>
              <a:t>Дети продолжают укреплять здоровье дома с родителями.</a:t>
            </a:r>
            <a:endParaRPr lang="ru-RU" sz="32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" y="5355772"/>
            <a:ext cx="43499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Этому способствуют консультации воспитателей для родителей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5610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Очень полезен «канат из крышек», который помогает укреплять здоровье детей.</a:t>
            </a:r>
            <a:endParaRPr lang="ru-RU" dirty="0"/>
          </a:p>
        </p:txBody>
      </p:sp>
      <p:pic>
        <p:nvPicPr>
          <p:cNvPr id="6" name="Содержимое 5" descr="кана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795397" y="1387657"/>
            <a:ext cx="2726234" cy="4846638"/>
          </a:xfrm>
          <a:prstGeom prst="rect">
            <a:avLst/>
          </a:prstGeom>
          <a:noFill/>
        </p:spPr>
      </p:pic>
      <p:sp>
        <p:nvSpPr>
          <p:cNvPr id="1028" name="AutoShape 4" descr="blob:https://web.whatsapp.com/ee929b94-1438-4077-96b4-bb46d9404a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4766" y="2272938"/>
            <a:ext cx="718572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                 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                        </a:t>
            </a: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Мы </a:t>
            </a:r>
            <a:r>
              <a:rPr lang="ru-RU" sz="2000" b="1" i="1" dirty="0" err="1" smtClean="0">
                <a:solidFill>
                  <a:schemeClr val="bg2">
                    <a:lumMod val="50000"/>
                  </a:schemeClr>
                </a:solidFill>
              </a:rPr>
              <a:t>теперь-канатоходцы</a:t>
            </a: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                                       Сколько можем простоять.</a:t>
            </a: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                                       Раз, два, три, четыре, пять.</a:t>
            </a: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                                       Ну, а если силы взвесить,</a:t>
            </a: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                                       Шесть, семь, восемь, девять,</a:t>
            </a: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                                       десять.</a:t>
            </a: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Материал: Леска, разноцветные крышки от пластиковых бутылок.</a:t>
            </a: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Цель использования: Развитие: развивает способность тела сохранять устойчивое положение в движении, формирует умение прыгать.</a:t>
            </a: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 Описание игры: ходьба пяткой или носком по канату, прыжки через канат.</a:t>
            </a:r>
            <a:endParaRPr lang="ru-RU" sz="20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00e/000a4cc5-47d88d8e/img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771" y="378823"/>
            <a:ext cx="9692639" cy="6077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838200" y="0"/>
            <a:ext cx="10515600" cy="36512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img2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0445" y="2168435"/>
            <a:ext cx="85264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bg2">
                    <a:lumMod val="50000"/>
                  </a:schemeClr>
                </a:solidFill>
              </a:rPr>
              <a:t>Одна из задач ФГОС ДО –охрана и укрепление </a:t>
            </a:r>
          </a:p>
          <a:p>
            <a:r>
              <a:rPr lang="ru-RU" sz="3200" b="1" i="1" dirty="0" smtClean="0">
                <a:solidFill>
                  <a:schemeClr val="bg2">
                    <a:lumMod val="50000"/>
                  </a:schemeClr>
                </a:solidFill>
              </a:rPr>
              <a:t>физического и психического здоровья детей,</a:t>
            </a:r>
          </a:p>
          <a:p>
            <a:r>
              <a:rPr lang="ru-RU" sz="3200" b="1" i="1" dirty="0" smtClean="0">
                <a:solidFill>
                  <a:schemeClr val="bg2">
                    <a:lumMod val="50000"/>
                  </a:schemeClr>
                </a:solidFill>
              </a:rPr>
              <a:t>в  том числе их эмоционального благополучия .</a:t>
            </a:r>
          </a:p>
          <a:p>
            <a:r>
              <a:rPr lang="ru-RU" sz="3200" b="1" i="1" dirty="0" smtClean="0">
                <a:solidFill>
                  <a:schemeClr val="bg2">
                    <a:lumMod val="50000"/>
                  </a:schemeClr>
                </a:solidFill>
              </a:rPr>
              <a:t>(Приказ Министерства образования и науки РФ</a:t>
            </a:r>
          </a:p>
          <a:p>
            <a:r>
              <a:rPr lang="ru-RU" sz="3200" b="1" i="1" dirty="0" smtClean="0">
                <a:solidFill>
                  <a:schemeClr val="bg2">
                    <a:lumMod val="50000"/>
                  </a:schemeClr>
                </a:solidFill>
              </a:rPr>
              <a:t>От 17 октября 2013 г. №1155)</a:t>
            </a:r>
          </a:p>
        </p:txBody>
      </p:sp>
      <p:pic>
        <p:nvPicPr>
          <p:cNvPr id="5" name="Содержимое 4" descr="9843-article-wide-pre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1628" y="270457"/>
            <a:ext cx="6462184" cy="19704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-267419"/>
            <a:ext cx="12192000" cy="71254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актуальн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70650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79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215660"/>
            <a:ext cx="12192000" cy="7073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бертехнологи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806</TotalTime>
  <Words>238</Words>
  <Application>Microsoft Office PowerPoint</Application>
  <PresentationFormat>Произвольный</PresentationFormat>
  <Paragraphs>111</Paragraphs>
  <Slides>24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Очень полезен «канат из крышек», который помогает укреплять здоровье детей.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Анна</dc:creator>
  <cp:lastModifiedBy>Сергей</cp:lastModifiedBy>
  <cp:revision>84</cp:revision>
  <dcterms:created xsi:type="dcterms:W3CDTF">2018-12-17T21:09:05Z</dcterms:created>
  <dcterms:modified xsi:type="dcterms:W3CDTF">2018-12-22T14:21:36Z</dcterms:modified>
</cp:coreProperties>
</file>