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 autoAdjust="0"/>
  </p:normalViewPr>
  <p:slideViewPr>
    <p:cSldViewPr snapToGrid="0">
      <p:cViewPr>
        <p:scale>
          <a:sx n="66" d="100"/>
          <a:sy n="66" d="100"/>
        </p:scale>
        <p:origin x="-402" y="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3A1C593-65D0-4073-BCC9-577B9352EA97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n-materi-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8354" y="156755"/>
            <a:ext cx="8987246" cy="6439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JiThLdnBI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88115" y="449943"/>
            <a:ext cx="6154055" cy="6132285"/>
          </a:xfr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751202"/>
            <a:ext cx="468811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Наш Стасик ловок и умён.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Идёт стремительно вперёд.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 обхитрит его никто: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smtClean="0">
                <a:ln>
                  <a:noFill/>
                </a:ln>
                <a:solidFill>
                  <a:schemeClr val="accent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Ходы </a:t>
            </a:r>
            <a:r>
              <a:rPr kumimoji="0" lang="ru-RU" sz="4000" b="1" i="1" u="none" strike="noStrike" cap="none" normalizeH="0" baseline="0" smtClean="0">
                <a:ln>
                  <a:noFill/>
                </a:ln>
                <a:solidFill>
                  <a:schemeClr val="accent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все знает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наперёд.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7QRGnsPKk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20343" y="332467"/>
            <a:ext cx="5442857" cy="6198961"/>
          </a:xfrm>
        </p:spPr>
      </p:pic>
      <p:sp>
        <p:nvSpPr>
          <p:cNvPr id="7" name="TextBox 6"/>
          <p:cNvSpPr txBox="1"/>
          <p:nvPr/>
        </p:nvSpPr>
        <p:spPr>
          <a:xfrm>
            <a:off x="304800" y="1030514"/>
            <a:ext cx="55589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 smtClean="0">
                <a:solidFill>
                  <a:schemeClr val="accent2"/>
                </a:solidFill>
              </a:rPr>
              <a:t>Саша -дельный дипломат</a:t>
            </a:r>
          </a:p>
          <a:p>
            <a:r>
              <a:rPr lang="ru-RU" sz="4800" i="1" dirty="0" smtClean="0">
                <a:solidFill>
                  <a:schemeClr val="accent2"/>
                </a:solidFill>
              </a:rPr>
              <a:t>Порядкам он детсада рад</a:t>
            </a:r>
            <a:r>
              <a:rPr lang="ru-RU" b="1" i="1" dirty="0" smtClean="0">
                <a:solidFill>
                  <a:schemeClr val="accent2"/>
                </a:solidFill>
              </a:rPr>
              <a:t>.</a:t>
            </a:r>
            <a:endParaRPr lang="ru-RU" dirty="0" smtClean="0">
              <a:solidFill>
                <a:schemeClr val="accent2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451428"/>
            <a:ext cx="5094514" cy="4441372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4800" i="1" cap="none" dirty="0" smtClean="0">
                <a:ln>
                  <a:noFill/>
                </a:ln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Дима - будущий шеф-повар.</a:t>
            </a:r>
            <a:r>
              <a:rPr lang="ru-RU" sz="4800" b="0" cap="none" dirty="0" smtClean="0">
                <a:ln>
                  <a:noFill/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0" cap="none" dirty="0" smtClean="0">
                <a:ln>
                  <a:noFill/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i="1" cap="none" dirty="0" smtClean="0">
                <a:ln>
                  <a:noFill/>
                </a:ln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Блюда кухни нашей</a:t>
            </a:r>
            <a:r>
              <a:rPr lang="ru-RU" sz="4800" b="0" cap="none" dirty="0" smtClean="0">
                <a:ln>
                  <a:noFill/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0" cap="none" dirty="0" smtClean="0">
                <a:ln>
                  <a:noFill/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i="1" cap="none" dirty="0" smtClean="0">
                <a:ln>
                  <a:noFill/>
                </a:ln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На себе проверил вдоволь,</a:t>
            </a:r>
            <a:r>
              <a:rPr lang="ru-RU" sz="4800" b="0" cap="none" dirty="0" smtClean="0">
                <a:ln>
                  <a:noFill/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0" cap="none" dirty="0" smtClean="0">
                <a:ln>
                  <a:noFill/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i="1" cap="none" dirty="0" smtClean="0">
                <a:ln>
                  <a:noFill/>
                </a:ln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Супчики и каши!</a:t>
            </a:r>
            <a:endParaRPr lang="ru-RU" sz="4800" b="0" cap="none" dirty="0" smtClean="0">
              <a:ln>
                <a:noFill/>
              </a:ln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AlKfjW_DoU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966857" y="406399"/>
            <a:ext cx="4252685" cy="60379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FLkXQ9nK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23429" y="420914"/>
            <a:ext cx="4325255" cy="6139543"/>
          </a:xfrm>
        </p:spPr>
      </p:pic>
      <p:sp>
        <p:nvSpPr>
          <p:cNvPr id="5" name="TextBox 4"/>
          <p:cNvSpPr txBox="1"/>
          <p:nvPr/>
        </p:nvSpPr>
        <p:spPr>
          <a:xfrm>
            <a:off x="246744" y="595086"/>
            <a:ext cx="526868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Купчиха наша Василиса</a:t>
            </a:r>
            <a:endParaRPr lang="ru-RU" sz="4400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Не любит, где неразбериха.</a:t>
            </a:r>
            <a:endParaRPr lang="ru-RU" sz="4400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Отдаст свои распоряженья,</a:t>
            </a:r>
            <a:endParaRPr lang="ru-RU" sz="4400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Всё станет просто загляденьем</a:t>
            </a:r>
            <a:endParaRPr lang="ru-RU" sz="4400" dirty="0">
              <a:solidFill>
                <a:schemeClr val="accent2"/>
              </a:solidFill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38628" y="2529699"/>
            <a:ext cx="50509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6_VjznlVH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26742" y="885372"/>
            <a:ext cx="4833257" cy="5585506"/>
          </a:xfrm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61257" y="1185782"/>
            <a:ext cx="4789713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400" b="1" i="1" dirty="0" smtClean="0">
                <a:solidFill>
                  <a:schemeClr val="accent2"/>
                </a:solidFill>
              </a:rPr>
              <a:t>Леночка у нас премьер-министр:</a:t>
            </a:r>
            <a:endParaRPr lang="ru-RU" sz="4400" dirty="0" smtClean="0">
              <a:solidFill>
                <a:schemeClr val="accent2"/>
              </a:solidFill>
            </a:endParaRPr>
          </a:p>
          <a:p>
            <a:r>
              <a:rPr lang="ru-RU" sz="4400" b="1" i="1" dirty="0" smtClean="0">
                <a:solidFill>
                  <a:schemeClr val="accent2"/>
                </a:solidFill>
              </a:rPr>
              <a:t>На место всех поставит быстро.</a:t>
            </a:r>
            <a:endParaRPr lang="ru-RU" sz="4400" dirty="0" smtClean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IKTfvGr2O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33144" y="333830"/>
            <a:ext cx="5704114" cy="6110514"/>
          </a:xfrm>
        </p:spPr>
      </p:pic>
      <p:sp>
        <p:nvSpPr>
          <p:cNvPr id="8" name="Прямоугольник 7"/>
          <p:cNvSpPr/>
          <p:nvPr/>
        </p:nvSpPr>
        <p:spPr>
          <a:xfrm>
            <a:off x="420914" y="261258"/>
            <a:ext cx="516708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chemeClr val="accent2"/>
                </a:solidFill>
              </a:rPr>
              <a:t>Леночка нежна, как роза.</a:t>
            </a:r>
            <a:endParaRPr lang="ru-RU" sz="4800" dirty="0" smtClean="0">
              <a:solidFill>
                <a:schemeClr val="accent2"/>
              </a:solidFill>
            </a:endParaRPr>
          </a:p>
          <a:p>
            <a:r>
              <a:rPr lang="ru-RU" sz="4800" b="1" i="1" dirty="0" smtClean="0">
                <a:solidFill>
                  <a:schemeClr val="accent2"/>
                </a:solidFill>
              </a:rPr>
              <a:t>Не можем наглядеться мы.</a:t>
            </a:r>
            <a:endParaRPr lang="ru-RU" sz="4800" dirty="0" smtClean="0">
              <a:solidFill>
                <a:schemeClr val="accent2"/>
              </a:solidFill>
            </a:endParaRPr>
          </a:p>
          <a:p>
            <a:r>
              <a:rPr lang="ru-RU" sz="4800" b="1" i="1" dirty="0" smtClean="0">
                <a:solidFill>
                  <a:schemeClr val="accent2"/>
                </a:solidFill>
              </a:rPr>
              <a:t>Только надо помнить тоже:</a:t>
            </a:r>
            <a:endParaRPr lang="ru-RU" sz="4800" dirty="0" smtClean="0">
              <a:solidFill>
                <a:schemeClr val="accent2"/>
              </a:solidFill>
            </a:endParaRPr>
          </a:p>
          <a:p>
            <a:r>
              <a:rPr lang="ru-RU" sz="4800" b="1" i="1" dirty="0" smtClean="0">
                <a:solidFill>
                  <a:schemeClr val="accent2"/>
                </a:solidFill>
              </a:rPr>
              <a:t>У розы есть свои шипы!</a:t>
            </a:r>
            <a:endParaRPr lang="ru-RU" sz="4800" dirty="0" smtClean="0">
              <a:solidFill>
                <a:schemeClr val="accent2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ReEJq9EIE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94400" y="319314"/>
            <a:ext cx="5196114" cy="6125029"/>
          </a:xfrm>
        </p:spPr>
      </p:pic>
      <p:sp>
        <p:nvSpPr>
          <p:cNvPr id="6" name="TextBox 5"/>
          <p:cNvSpPr txBox="1"/>
          <p:nvPr/>
        </p:nvSpPr>
        <p:spPr>
          <a:xfrm>
            <a:off x="0" y="2351314"/>
            <a:ext cx="67070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accent2"/>
                </a:solidFill>
              </a:rPr>
              <a:t>Аня- солнышко наше.</a:t>
            </a:r>
          </a:p>
          <a:p>
            <a:r>
              <a:rPr lang="ru-RU" sz="4000" b="1" i="1" dirty="0" smtClean="0">
                <a:solidFill>
                  <a:schemeClr val="accent2"/>
                </a:solidFill>
              </a:rPr>
              <a:t>Она цветочка краше.</a:t>
            </a:r>
          </a:p>
          <a:p>
            <a:r>
              <a:rPr lang="ru-RU" sz="4000" b="1" i="1" dirty="0" smtClean="0">
                <a:solidFill>
                  <a:schemeClr val="accent2"/>
                </a:solidFill>
              </a:rPr>
              <a:t>Улыбкой согревает,</a:t>
            </a:r>
          </a:p>
          <a:p>
            <a:r>
              <a:rPr lang="ru-RU" sz="4000" b="1" i="1" dirty="0" smtClean="0">
                <a:solidFill>
                  <a:schemeClr val="accent2"/>
                </a:solidFill>
              </a:rPr>
              <a:t>Всех любит и ласкает</a:t>
            </a:r>
            <a:endParaRPr lang="ru-RU" sz="4000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ukfK25og3K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92800" y="348341"/>
            <a:ext cx="5341256" cy="6008915"/>
          </a:xfrm>
        </p:spPr>
      </p:pic>
      <p:sp>
        <p:nvSpPr>
          <p:cNvPr id="5" name="TextBox 4"/>
          <p:cNvSpPr txBox="1"/>
          <p:nvPr/>
        </p:nvSpPr>
        <p:spPr>
          <a:xfrm>
            <a:off x="899887" y="899886"/>
            <a:ext cx="547188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accent2"/>
                </a:solidFill>
              </a:rPr>
              <a:t>Светлана очень волевая.</a:t>
            </a:r>
          </a:p>
          <a:p>
            <a:r>
              <a:rPr lang="ru-RU" sz="4000" b="1" i="1" dirty="0" smtClean="0">
                <a:solidFill>
                  <a:schemeClr val="accent2"/>
                </a:solidFill>
              </a:rPr>
              <a:t>А способная какая!</a:t>
            </a:r>
          </a:p>
          <a:p>
            <a:r>
              <a:rPr lang="ru-RU" sz="4000" b="1" i="1" dirty="0" smtClean="0">
                <a:solidFill>
                  <a:schemeClr val="accent2"/>
                </a:solidFill>
              </a:rPr>
              <a:t>Цель поставит, цель возьмёт.</a:t>
            </a:r>
          </a:p>
          <a:p>
            <a:r>
              <a:rPr lang="ru-RU" sz="4000" b="1" i="1" dirty="0" smtClean="0">
                <a:solidFill>
                  <a:schemeClr val="accent2"/>
                </a:solidFill>
              </a:rPr>
              <a:t>С ней никто не пропадёт!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VVR90ZdLYF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75086" y="442686"/>
            <a:ext cx="5486400" cy="6045200"/>
          </a:xfrm>
        </p:spPr>
      </p:pic>
      <p:sp>
        <p:nvSpPr>
          <p:cNvPr id="5" name="TextBox 4"/>
          <p:cNvSpPr txBox="1"/>
          <p:nvPr/>
        </p:nvSpPr>
        <p:spPr>
          <a:xfrm>
            <a:off x="682171" y="667657"/>
            <a:ext cx="364308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2"/>
                </a:solidFill>
              </a:rPr>
              <a:t>Анюта в жизни знает толк</a:t>
            </a: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И в выборе профессии.</a:t>
            </a: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Она в начальники пойдёт,</a:t>
            </a: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Там будет интереснее.</a:t>
            </a:r>
          </a:p>
          <a:p>
            <a:endParaRPr lang="ru-RU" sz="3600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q8ngQ30wNm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02400" y="362857"/>
            <a:ext cx="4688114" cy="6212115"/>
          </a:xfrm>
        </p:spPr>
      </p:pic>
      <p:sp>
        <p:nvSpPr>
          <p:cNvPr id="5" name="TextBox 4"/>
          <p:cNvSpPr txBox="1"/>
          <p:nvPr/>
        </p:nvSpPr>
        <p:spPr>
          <a:xfrm>
            <a:off x="493486" y="1277258"/>
            <a:ext cx="528319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2"/>
                </a:solidFill>
              </a:rPr>
              <a:t>Вика очень проницательна,</a:t>
            </a: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Деловита, обаятельна,</a:t>
            </a: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Уже имеет свой характер,</a:t>
            </a: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Ну а для нас она загадка.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P10902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01738" y="451854"/>
            <a:ext cx="6462184" cy="5826036"/>
          </a:xfrm>
        </p:spPr>
      </p:pic>
      <p:sp>
        <p:nvSpPr>
          <p:cNvPr id="9" name="TextBox 8"/>
          <p:cNvSpPr txBox="1"/>
          <p:nvPr/>
        </p:nvSpPr>
        <p:spPr>
          <a:xfrm>
            <a:off x="0" y="240940"/>
            <a:ext cx="410173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accent2"/>
                </a:solidFill>
              </a:rPr>
              <a:t>Голос ласковый и нежный</a:t>
            </a:r>
            <a:br>
              <a:rPr lang="ru-RU" sz="4000" b="1" i="1" dirty="0" smtClean="0">
                <a:solidFill>
                  <a:schemeClr val="accent2"/>
                </a:solidFill>
              </a:rPr>
            </a:br>
            <a:r>
              <a:rPr lang="ru-RU" sz="4000" b="1" i="1" dirty="0" smtClean="0">
                <a:solidFill>
                  <a:schemeClr val="accent2"/>
                </a:solidFill>
              </a:rPr>
              <a:t>Вьется птицей надо мной.</a:t>
            </a:r>
            <a:br>
              <a:rPr lang="ru-RU" sz="4000" b="1" i="1" dirty="0" smtClean="0">
                <a:solidFill>
                  <a:schemeClr val="accent2"/>
                </a:solidFill>
              </a:rPr>
            </a:br>
            <a:r>
              <a:rPr lang="ru-RU" sz="4000" b="1" i="1" dirty="0" smtClean="0">
                <a:solidFill>
                  <a:schemeClr val="accent2"/>
                </a:solidFill>
              </a:rPr>
              <a:t>Как легко и безмятежно</a:t>
            </a:r>
            <a:br>
              <a:rPr lang="ru-RU" sz="4000" b="1" i="1" dirty="0" smtClean="0">
                <a:solidFill>
                  <a:schemeClr val="accent2"/>
                </a:solidFill>
              </a:rPr>
            </a:br>
            <a:r>
              <a:rPr lang="ru-RU" sz="4000" b="1" i="1" dirty="0" smtClean="0">
                <a:solidFill>
                  <a:schemeClr val="accent2"/>
                </a:solidFill>
              </a:rPr>
              <a:t>Рядом с мамочкой родной</a:t>
            </a:r>
            <a:r>
              <a:rPr lang="ru-RU" b="1" i="1" dirty="0" smtClean="0">
                <a:solidFill>
                  <a:schemeClr val="accent2"/>
                </a:solidFill>
              </a:rPr>
              <a:t>!</a:t>
            </a:r>
            <a:endParaRPr lang="ru-RU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VzKttoc6g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21829" y="290286"/>
            <a:ext cx="5123542" cy="6357257"/>
          </a:xfrm>
        </p:spPr>
      </p:pic>
      <p:sp>
        <p:nvSpPr>
          <p:cNvPr id="5" name="TextBox 4"/>
          <p:cNvSpPr txBox="1"/>
          <p:nvPr/>
        </p:nvSpPr>
        <p:spPr>
          <a:xfrm>
            <a:off x="217714" y="1596571"/>
            <a:ext cx="74121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2"/>
                </a:solidFill>
              </a:rPr>
              <a:t>Саша - лучшая подруга</a:t>
            </a:r>
            <a:endParaRPr lang="ru-RU" sz="3600" dirty="0" smtClean="0">
              <a:solidFill>
                <a:schemeClr val="accent2"/>
              </a:solidFill>
            </a:endParaRP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Нашим воспитателям.</a:t>
            </a:r>
            <a:endParaRPr lang="ru-RU" sz="3600" dirty="0" smtClean="0">
              <a:solidFill>
                <a:schemeClr val="accent2"/>
              </a:solidFill>
            </a:endParaRP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Споры все она рассудит:</a:t>
            </a:r>
            <a:endParaRPr lang="ru-RU" sz="3600" dirty="0" smtClean="0">
              <a:solidFill>
                <a:schemeClr val="accent2"/>
              </a:solidFill>
            </a:endParaRP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Очень уж внимательна!</a:t>
            </a:r>
            <a:endParaRPr lang="ru-RU" sz="3600" dirty="0" smtClean="0">
              <a:solidFill>
                <a:schemeClr val="accent2"/>
              </a:solidFill>
            </a:endParaRPr>
          </a:p>
          <a:p>
            <a:endParaRPr lang="ru-RU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807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47771" y="478971"/>
            <a:ext cx="6415314" cy="6023429"/>
          </a:xfrm>
        </p:spPr>
      </p:pic>
      <p:sp>
        <p:nvSpPr>
          <p:cNvPr id="5" name="TextBox 4"/>
          <p:cNvSpPr txBox="1"/>
          <p:nvPr/>
        </p:nvSpPr>
        <p:spPr>
          <a:xfrm>
            <a:off x="783771" y="1233714"/>
            <a:ext cx="37301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2"/>
                </a:solidFill>
              </a:rPr>
              <a:t>Вика в статусе принцессы</a:t>
            </a:r>
            <a:br>
              <a:rPr lang="ru-RU" sz="3600" b="1" i="1" dirty="0" smtClean="0">
                <a:solidFill>
                  <a:schemeClr val="accent2"/>
                </a:solidFill>
              </a:rPr>
            </a:br>
            <a:r>
              <a:rPr lang="ru-RU" sz="3600" b="1" i="1" dirty="0" smtClean="0">
                <a:solidFill>
                  <a:schemeClr val="accent2"/>
                </a:solidFill>
              </a:rPr>
              <a:t>Покорила трон успеха.</a:t>
            </a:r>
            <a:br>
              <a:rPr lang="ru-RU" sz="3600" b="1" i="1" dirty="0" smtClean="0">
                <a:solidFill>
                  <a:schemeClr val="accent2"/>
                </a:solidFill>
              </a:rPr>
            </a:b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n8pwc-us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9313" y="696686"/>
            <a:ext cx="5747657" cy="5660571"/>
          </a:xfrm>
        </p:spPr>
      </p:pic>
      <p:sp>
        <p:nvSpPr>
          <p:cNvPr id="5" name="TextBox 4"/>
          <p:cNvSpPr txBox="1"/>
          <p:nvPr/>
        </p:nvSpPr>
        <p:spPr>
          <a:xfrm>
            <a:off x="1117600" y="812800"/>
            <a:ext cx="39914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2"/>
                </a:solidFill>
              </a:rPr>
              <a:t>Максим- ну это же боец,</a:t>
            </a:r>
            <a:endParaRPr lang="ru-RU" sz="3600" dirty="0" smtClean="0">
              <a:solidFill>
                <a:schemeClr val="accent2"/>
              </a:solidFill>
            </a:endParaRP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Храбрец во всём и молодец.</a:t>
            </a:r>
            <a:endParaRPr lang="ru-RU" sz="3600" dirty="0" smtClean="0">
              <a:solidFill>
                <a:schemeClr val="accent2"/>
              </a:solidFill>
            </a:endParaRP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Девчонке может подмигнуть,</a:t>
            </a:r>
            <a:endParaRPr lang="ru-RU" sz="3600" dirty="0" smtClean="0">
              <a:solidFill>
                <a:schemeClr val="accent2"/>
              </a:solidFill>
            </a:endParaRPr>
          </a:p>
          <a:p>
            <a:r>
              <a:rPr lang="ru-RU" sz="3600" b="1" i="1" dirty="0" smtClean="0">
                <a:solidFill>
                  <a:schemeClr val="accent2"/>
                </a:solidFill>
              </a:rPr>
              <a:t>За косу дёрнув, не моргнуть.</a:t>
            </a:r>
            <a:endParaRPr lang="ru-RU" sz="3600" dirty="0" smtClean="0">
              <a:solidFill>
                <a:schemeClr val="accent2"/>
              </a:solidFill>
            </a:endParaRPr>
          </a:p>
          <a:p>
            <a:endParaRPr lang="ru-RU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6bf71_342108d0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9943" y="391886"/>
            <a:ext cx="10087428" cy="606447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8343" y="1731554"/>
            <a:ext cx="45458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2"/>
                </a:solidFill>
              </a:rPr>
              <a:t>На колени к маме сяду</a:t>
            </a:r>
            <a:br>
              <a:rPr lang="ru-RU" sz="3600" b="1" i="1" dirty="0" smtClean="0">
                <a:solidFill>
                  <a:schemeClr val="accent2"/>
                </a:solidFill>
              </a:rPr>
            </a:br>
            <a:r>
              <a:rPr lang="ru-RU" sz="3600" b="1" i="1" dirty="0" smtClean="0">
                <a:solidFill>
                  <a:schemeClr val="accent2"/>
                </a:solidFill>
              </a:rPr>
              <a:t>И уютно обнимусь.</a:t>
            </a:r>
            <a:br>
              <a:rPr lang="ru-RU" sz="3600" b="1" i="1" dirty="0" smtClean="0">
                <a:solidFill>
                  <a:schemeClr val="accent2"/>
                </a:solidFill>
              </a:rPr>
            </a:br>
            <a:r>
              <a:rPr lang="ru-RU" sz="3600" b="1" i="1" dirty="0" smtClean="0">
                <a:solidFill>
                  <a:schemeClr val="accent2"/>
                </a:solidFill>
              </a:rPr>
              <a:t>Слаще счастья мне не надо,</a:t>
            </a:r>
            <a:br>
              <a:rPr lang="ru-RU" sz="3600" b="1" i="1" dirty="0" smtClean="0">
                <a:solidFill>
                  <a:schemeClr val="accent2"/>
                </a:solidFill>
              </a:rPr>
            </a:br>
            <a:r>
              <a:rPr lang="ru-RU" sz="3600" b="1" i="1" dirty="0" smtClean="0">
                <a:solidFill>
                  <a:schemeClr val="accent2"/>
                </a:solidFill>
              </a:rPr>
              <a:t>Ничего я не боюсь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!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Содержимое 6" descr="DSC016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43650" y="770389"/>
            <a:ext cx="6462184" cy="54997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7097"/>
            <a:ext cx="4428309" cy="5107577"/>
          </a:xfrm>
        </p:spPr>
        <p:txBody>
          <a:bodyPr>
            <a:normAutofit/>
          </a:bodyPr>
          <a:lstStyle/>
          <a:p>
            <a:pPr lvl="1"/>
            <a:r>
              <a:rPr lang="ru-RU" sz="2800" b="1" i="1" dirty="0" smtClean="0">
                <a:solidFill>
                  <a:schemeClr val="accent2"/>
                </a:solidFill>
              </a:rPr>
              <a:t>Я ей </a:t>
            </a:r>
            <a:r>
              <a:rPr lang="ru-RU" sz="2800" b="1" i="1" dirty="0" err="1" smtClean="0">
                <a:solidFill>
                  <a:schemeClr val="accent2"/>
                </a:solidFill>
              </a:rPr>
              <a:t>откpываю</a:t>
            </a:r>
            <a:r>
              <a:rPr lang="ru-RU" sz="2800" b="1" i="1" dirty="0" smtClean="0">
                <a:solidFill>
                  <a:schemeClr val="accent2"/>
                </a:solidFill>
              </a:rPr>
              <a:t/>
            </a:r>
            <a:br>
              <a:rPr lang="ru-RU" sz="2800" b="1" i="1" dirty="0" smtClean="0">
                <a:solidFill>
                  <a:schemeClr val="accent2"/>
                </a:solidFill>
              </a:rPr>
            </a:br>
            <a:r>
              <a:rPr lang="ru-RU" sz="2800" b="1" i="1" dirty="0" smtClean="0">
                <a:solidFill>
                  <a:schemeClr val="accent2"/>
                </a:solidFill>
              </a:rPr>
              <a:t>Свои все </a:t>
            </a:r>
            <a:r>
              <a:rPr lang="ru-RU" sz="2800" b="1" i="1" dirty="0" err="1" smtClean="0">
                <a:solidFill>
                  <a:schemeClr val="accent2"/>
                </a:solidFill>
              </a:rPr>
              <a:t>секpеты</a:t>
            </a:r>
            <a:r>
              <a:rPr lang="ru-RU" sz="2800" b="1" i="1" dirty="0" smtClean="0">
                <a:solidFill>
                  <a:schemeClr val="accent2"/>
                </a:solidFill>
              </a:rPr>
              <a:t>.</a:t>
            </a:r>
            <a:br>
              <a:rPr lang="ru-RU" sz="2800" b="1" i="1" dirty="0" smtClean="0">
                <a:solidFill>
                  <a:schemeClr val="accent2"/>
                </a:solidFill>
              </a:rPr>
            </a:br>
            <a:r>
              <a:rPr lang="ru-RU" sz="2800" b="1" i="1" dirty="0" err="1" smtClean="0">
                <a:solidFill>
                  <a:schemeClr val="accent2"/>
                </a:solidFill>
              </a:rPr>
              <a:t>Hо</a:t>
            </a:r>
            <a:r>
              <a:rPr lang="ru-RU" sz="2800" b="1" i="1" dirty="0" smtClean="0">
                <a:solidFill>
                  <a:schemeClr val="accent2"/>
                </a:solidFill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</a:rPr>
              <a:t>мамy</a:t>
            </a:r>
            <a:r>
              <a:rPr lang="ru-RU" sz="2800" b="1" i="1" dirty="0" smtClean="0">
                <a:solidFill>
                  <a:schemeClr val="accent2"/>
                </a:solidFill>
              </a:rPr>
              <a:t> люблю я</a:t>
            </a:r>
            <a:br>
              <a:rPr lang="ru-RU" sz="2800" b="1" i="1" dirty="0" smtClean="0">
                <a:solidFill>
                  <a:schemeClr val="accent2"/>
                </a:solidFill>
              </a:rPr>
            </a:br>
            <a:r>
              <a:rPr lang="ru-RU" sz="2800" b="1" i="1" dirty="0" err="1" smtClean="0">
                <a:solidFill>
                  <a:schemeClr val="accent2"/>
                </a:solidFill>
              </a:rPr>
              <a:t>Hе</a:t>
            </a:r>
            <a:r>
              <a:rPr lang="ru-RU" sz="2800" b="1" i="1" dirty="0" smtClean="0">
                <a:solidFill>
                  <a:schemeClr val="accent2"/>
                </a:solidFill>
              </a:rPr>
              <a:t> только за это.</a:t>
            </a:r>
            <a:br>
              <a:rPr lang="ru-RU" sz="2800" b="1" i="1" dirty="0" smtClean="0">
                <a:solidFill>
                  <a:schemeClr val="accent2"/>
                </a:solidFill>
              </a:rPr>
            </a:br>
            <a:r>
              <a:rPr lang="ru-RU" sz="2800" b="1" i="1" dirty="0" smtClean="0">
                <a:solidFill>
                  <a:schemeClr val="accent2"/>
                </a:solidFill>
              </a:rPr>
              <a:t>Люблю свою </a:t>
            </a:r>
            <a:r>
              <a:rPr lang="ru-RU" sz="2800" b="1" i="1" dirty="0" err="1" smtClean="0">
                <a:solidFill>
                  <a:schemeClr val="accent2"/>
                </a:solidFill>
              </a:rPr>
              <a:t>мамy</a:t>
            </a:r>
            <a:r>
              <a:rPr lang="ru-RU" sz="2800" b="1" i="1" dirty="0" smtClean="0">
                <a:solidFill>
                  <a:schemeClr val="accent2"/>
                </a:solidFill>
              </a:rPr>
              <a:t>,</a:t>
            </a:r>
            <a:br>
              <a:rPr lang="ru-RU" sz="2800" b="1" i="1" dirty="0" smtClean="0">
                <a:solidFill>
                  <a:schemeClr val="accent2"/>
                </a:solidFill>
              </a:rPr>
            </a:br>
            <a:r>
              <a:rPr lang="ru-RU" sz="2800" b="1" i="1" dirty="0" err="1" smtClean="0">
                <a:solidFill>
                  <a:schemeClr val="accent2"/>
                </a:solidFill>
              </a:rPr>
              <a:t>Скажy</a:t>
            </a:r>
            <a:r>
              <a:rPr lang="ru-RU" sz="2800" b="1" i="1" dirty="0" smtClean="0">
                <a:solidFill>
                  <a:schemeClr val="accent2"/>
                </a:solidFill>
              </a:rPr>
              <a:t> я вам </a:t>
            </a:r>
            <a:r>
              <a:rPr lang="ru-RU" sz="2800" b="1" i="1" dirty="0" err="1" smtClean="0">
                <a:solidFill>
                  <a:schemeClr val="accent2"/>
                </a:solidFill>
              </a:rPr>
              <a:t>пpямо</a:t>
            </a:r>
            <a:r>
              <a:rPr lang="ru-RU" sz="2800" b="1" i="1" dirty="0" smtClean="0">
                <a:solidFill>
                  <a:schemeClr val="accent2"/>
                </a:solidFill>
              </a:rPr>
              <a:t>,</a:t>
            </a:r>
            <a:br>
              <a:rPr lang="ru-RU" sz="2800" b="1" i="1" dirty="0" smtClean="0">
                <a:solidFill>
                  <a:schemeClr val="accent2"/>
                </a:solidFill>
              </a:rPr>
            </a:br>
            <a:r>
              <a:rPr lang="ru-RU" sz="2800" b="1" i="1" dirty="0" err="1" smtClean="0">
                <a:solidFill>
                  <a:schemeClr val="accent2"/>
                </a:solidFill>
              </a:rPr>
              <a:t>Hy</a:t>
            </a:r>
            <a:r>
              <a:rPr lang="ru-RU" sz="2800" b="1" i="1" dirty="0" smtClean="0">
                <a:solidFill>
                  <a:schemeClr val="accent2"/>
                </a:solidFill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</a:rPr>
              <a:t>пpосто</a:t>
            </a:r>
            <a:r>
              <a:rPr lang="ru-RU" sz="2800" b="1" i="1" dirty="0" smtClean="0">
                <a:solidFill>
                  <a:schemeClr val="accent2"/>
                </a:solidFill>
              </a:rPr>
              <a:t> за то,</a:t>
            </a:r>
            <a:br>
              <a:rPr lang="ru-RU" sz="2800" b="1" i="1" dirty="0" smtClean="0">
                <a:solidFill>
                  <a:schemeClr val="accent2"/>
                </a:solidFill>
              </a:rPr>
            </a:br>
            <a:r>
              <a:rPr lang="ru-RU" sz="2800" b="1" i="1" dirty="0" smtClean="0">
                <a:solidFill>
                  <a:schemeClr val="accent2"/>
                </a:solidFill>
              </a:rPr>
              <a:t>Что она моя мама!</a:t>
            </a:r>
            <a:endParaRPr lang="ru-RU" sz="2800" b="1" i="1" dirty="0">
              <a:solidFill>
                <a:schemeClr val="accent2"/>
              </a:solidFill>
            </a:endParaRPr>
          </a:p>
        </p:txBody>
      </p:sp>
      <p:pic>
        <p:nvPicPr>
          <p:cNvPr id="5" name="Рисунок 4" descr="P10902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6869" y="418011"/>
            <a:ext cx="6178731" cy="5695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10902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6571" y="304800"/>
            <a:ext cx="6879773" cy="6110514"/>
          </a:xfrm>
        </p:spPr>
      </p:pic>
      <p:sp>
        <p:nvSpPr>
          <p:cNvPr id="4" name="TextBox 3"/>
          <p:cNvSpPr txBox="1"/>
          <p:nvPr/>
        </p:nvSpPr>
        <p:spPr>
          <a:xfrm>
            <a:off x="391886" y="1449977"/>
            <a:ext cx="40102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2"/>
                </a:solidFill>
              </a:rPr>
              <a:t>И пока в доме детский смех,</a:t>
            </a:r>
            <a:br>
              <a:rPr lang="ru-RU" sz="3200" b="1" i="1" dirty="0" smtClean="0">
                <a:solidFill>
                  <a:schemeClr val="accent2"/>
                </a:solidFill>
              </a:rPr>
            </a:br>
            <a:r>
              <a:rPr lang="ru-RU" sz="3200" b="1" i="1" dirty="0" smtClean="0">
                <a:solidFill>
                  <a:schemeClr val="accent2"/>
                </a:solidFill>
              </a:rPr>
              <a:t>От игрушек некуда деться,</a:t>
            </a:r>
            <a:br>
              <a:rPr lang="ru-RU" sz="3200" b="1" i="1" dirty="0" smtClean="0">
                <a:solidFill>
                  <a:schemeClr val="accent2"/>
                </a:solidFill>
              </a:rPr>
            </a:br>
            <a:r>
              <a:rPr lang="ru-RU" sz="3200" b="1" i="1" dirty="0" smtClean="0">
                <a:solidFill>
                  <a:schemeClr val="accent2"/>
                </a:solidFill>
              </a:rPr>
              <a:t>Вы на свете счастливей всех,</a:t>
            </a:r>
            <a:br>
              <a:rPr lang="ru-RU" sz="3200" b="1" i="1" dirty="0" smtClean="0">
                <a:solidFill>
                  <a:schemeClr val="accent2"/>
                </a:solidFill>
              </a:rPr>
            </a:br>
            <a:r>
              <a:rPr lang="ru-RU" sz="3200" b="1" i="1" dirty="0" smtClean="0">
                <a:solidFill>
                  <a:schemeClr val="accent2"/>
                </a:solidFill>
              </a:rPr>
              <a:t>Берегите ж, пожалуйста, детство!</a:t>
            </a:r>
            <a:endParaRPr lang="ru-RU" sz="3200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Содержимое 60" descr="P10902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04343" y="638630"/>
            <a:ext cx="7213600" cy="5701619"/>
          </a:xfrm>
        </p:spPr>
      </p:pic>
      <p:sp>
        <p:nvSpPr>
          <p:cNvPr id="4" name="TextBox 3"/>
          <p:cNvSpPr txBox="1"/>
          <p:nvPr/>
        </p:nvSpPr>
        <p:spPr>
          <a:xfrm>
            <a:off x="667658" y="653143"/>
            <a:ext cx="333828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accent2"/>
                </a:solidFill>
              </a:rPr>
              <a:t>Что такое счастье?</a:t>
            </a:r>
            <a:br>
              <a:rPr lang="ru-RU" sz="4000" b="1" i="1" dirty="0" smtClean="0">
                <a:solidFill>
                  <a:schemeClr val="accent2"/>
                </a:solidFill>
              </a:rPr>
            </a:br>
            <a:r>
              <a:rPr lang="ru-RU" sz="4000" b="1" i="1" dirty="0" smtClean="0">
                <a:solidFill>
                  <a:schemeClr val="accent2"/>
                </a:solidFill>
              </a:rPr>
              <a:t>Проще нет ответа.</a:t>
            </a:r>
            <a:br>
              <a:rPr lang="ru-RU" sz="4000" b="1" i="1" dirty="0" smtClean="0">
                <a:solidFill>
                  <a:schemeClr val="accent2"/>
                </a:solidFill>
              </a:rPr>
            </a:br>
            <a:r>
              <a:rPr lang="ru-RU" sz="4000" b="1" i="1" dirty="0" smtClean="0">
                <a:solidFill>
                  <a:schemeClr val="accent2"/>
                </a:solidFill>
              </a:rPr>
              <a:t>Оно ведь есть у каждого –</a:t>
            </a:r>
            <a:br>
              <a:rPr lang="ru-RU" sz="4000" b="1" i="1" dirty="0" smtClean="0">
                <a:solidFill>
                  <a:schemeClr val="accent2"/>
                </a:solidFill>
              </a:rPr>
            </a:br>
            <a:r>
              <a:rPr lang="ru-RU" sz="4000" b="1" i="1" dirty="0" smtClean="0">
                <a:solidFill>
                  <a:schemeClr val="accent2"/>
                </a:solidFill>
              </a:rPr>
              <a:t>Это наши дети!</a:t>
            </a:r>
            <a:endParaRPr lang="ru-RU" sz="4000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ppdu7eHxF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46056" y="259896"/>
            <a:ext cx="4702629" cy="6039304"/>
          </a:xfrm>
        </p:spPr>
      </p:pic>
      <p:sp>
        <p:nvSpPr>
          <p:cNvPr id="5" name="TextBox 4"/>
          <p:cNvSpPr txBox="1"/>
          <p:nvPr/>
        </p:nvSpPr>
        <p:spPr>
          <a:xfrm>
            <a:off x="333828" y="798286"/>
            <a:ext cx="497840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err="1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Ульяночка</a:t>
            </a:r>
            <a:r>
              <a:rPr lang="ru-RU" sz="40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ко всем внимательна.</a:t>
            </a:r>
            <a:endParaRPr lang="ru-RU" sz="4000" b="1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 делам подходит основательно.</a:t>
            </a:r>
            <a:endParaRPr lang="ru-RU" sz="4000" b="1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«Семь раз отмерь, один отрежь»,-</a:t>
            </a:r>
            <a:endParaRPr lang="ru-RU" sz="4000" b="1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Девиз при ней уж с малых лет</a:t>
            </a:r>
            <a:endParaRPr lang="ru-RU" sz="4000" b="1" i="1" dirty="0">
              <a:solidFill>
                <a:schemeClr val="accent2"/>
              </a:solidFill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43934"/>
            <a:ext cx="2455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k6O2DLPh4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44825" y="348342"/>
            <a:ext cx="5361803" cy="6035449"/>
          </a:xfrm>
        </p:spPr>
      </p:pic>
      <p:sp>
        <p:nvSpPr>
          <p:cNvPr id="8" name="TextBox 7"/>
          <p:cNvSpPr txBox="1"/>
          <p:nvPr/>
        </p:nvSpPr>
        <p:spPr>
          <a:xfrm>
            <a:off x="1" y="319314"/>
            <a:ext cx="57912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Тихон вовсе и не тихий,</a:t>
            </a:r>
            <a:endParaRPr lang="ru-RU" sz="4800" b="1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Быстрый он на все дела.</a:t>
            </a:r>
            <a:endParaRPr lang="ru-RU" sz="4800" b="1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Если чистоту хотите,</a:t>
            </a:r>
            <a:endParaRPr lang="ru-RU" sz="4800" b="1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i="1" dirty="0" smtClean="0">
                <a:solidFill>
                  <a:schemeClr val="accent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Порядок наведёт сполна.</a:t>
            </a:r>
            <a:endParaRPr lang="ru-RU" sz="4800" b="1" i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-7qkpX6I8K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01168" y="346981"/>
            <a:ext cx="4563518" cy="5879647"/>
          </a:xfrm>
        </p:spPr>
      </p:pic>
      <p:sp>
        <p:nvSpPr>
          <p:cNvPr id="9" name="TextBox 8"/>
          <p:cNvSpPr txBox="1"/>
          <p:nvPr/>
        </p:nvSpPr>
        <p:spPr>
          <a:xfrm>
            <a:off x="478972" y="1219199"/>
            <a:ext cx="63862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2"/>
                </a:solidFill>
              </a:rPr>
              <a:t>Вика аристократична</a:t>
            </a:r>
            <a:br>
              <a:rPr lang="ru-RU" sz="3600" b="1" i="1" dirty="0" smtClean="0">
                <a:solidFill>
                  <a:schemeClr val="accent2"/>
                </a:solidFill>
              </a:rPr>
            </a:br>
            <a:r>
              <a:rPr lang="ru-RU" sz="3600" b="1" i="1" dirty="0" smtClean="0">
                <a:solidFill>
                  <a:schemeClr val="accent2"/>
                </a:solidFill>
              </a:rPr>
              <a:t>И умна , и романтична . </a:t>
            </a:r>
            <a:br>
              <a:rPr lang="ru-RU" sz="3600" b="1" i="1" dirty="0" smtClean="0">
                <a:solidFill>
                  <a:schemeClr val="accent2"/>
                </a:solidFill>
              </a:rPr>
            </a:br>
            <a:r>
              <a:rPr lang="ru-RU" sz="3600" b="1" i="1" dirty="0" smtClean="0">
                <a:solidFill>
                  <a:schemeClr val="accent2"/>
                </a:solidFill>
              </a:rPr>
              <a:t>«</a:t>
            </a:r>
            <a:r>
              <a:rPr lang="en-US" sz="3600" b="1" i="1" dirty="0" err="1" smtClean="0">
                <a:solidFill>
                  <a:schemeClr val="accent2"/>
                </a:solidFill>
              </a:rPr>
              <a:t>Omnia</a:t>
            </a:r>
            <a:r>
              <a:rPr lang="en-US" sz="3600" b="1" i="1" dirty="0" smtClean="0">
                <a:solidFill>
                  <a:schemeClr val="accent2"/>
                </a:solidFill>
              </a:rPr>
              <a:t> mea mecum </a:t>
            </a:r>
            <a:r>
              <a:rPr lang="en-US" sz="3600" b="1" i="1" dirty="0" err="1" smtClean="0">
                <a:solidFill>
                  <a:schemeClr val="accent2"/>
                </a:solidFill>
              </a:rPr>
              <a:t>porto</a:t>
            </a:r>
            <a:r>
              <a:rPr lang="ru-RU" sz="3600" b="1" i="1" dirty="0" smtClean="0">
                <a:solidFill>
                  <a:schemeClr val="accent2"/>
                </a:solidFill>
              </a:rPr>
              <a:t>»,-</a:t>
            </a:r>
            <a:br>
              <a:rPr lang="ru-RU" sz="3600" b="1" i="1" dirty="0" smtClean="0">
                <a:solidFill>
                  <a:schemeClr val="accent2"/>
                </a:solidFill>
              </a:rPr>
            </a:br>
            <a:r>
              <a:rPr lang="ru-RU" sz="3600" b="1" i="1" dirty="0" smtClean="0">
                <a:solidFill>
                  <a:schemeClr val="accent2"/>
                </a:solidFill>
              </a:rPr>
              <a:t>Философ </a:t>
            </a:r>
            <a:r>
              <a:rPr lang="ru-RU" sz="3600" b="1" i="1" dirty="0" err="1" smtClean="0">
                <a:solidFill>
                  <a:schemeClr val="accent2"/>
                </a:solidFill>
              </a:rPr>
              <a:t>Биант</a:t>
            </a:r>
            <a:r>
              <a:rPr lang="ru-RU" sz="3600" b="1" i="1" dirty="0" smtClean="0">
                <a:solidFill>
                  <a:schemeClr val="accent2"/>
                </a:solidFill>
              </a:rPr>
              <a:t> сказал про нее</a:t>
            </a:r>
            <a:r>
              <a:rPr lang="ru-RU" b="1" i="1" dirty="0" smtClean="0">
                <a:solidFill>
                  <a:schemeClr val="accent2"/>
                </a:solidFill>
              </a:rPr>
              <a:t>.</a:t>
            </a:r>
            <a:endParaRPr lang="ru-RU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194</TotalTime>
  <Words>273</Words>
  <Application>Microsoft Office PowerPoint</Application>
  <PresentationFormat>Произвольный</PresentationFormat>
  <Paragraphs>58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Дима - будущий шеф-повар. Блюда кухни нашей На себе проверил вдоволь, Супчики и каши!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Анна</dc:creator>
  <cp:lastModifiedBy>Сергей</cp:lastModifiedBy>
  <cp:revision>21</cp:revision>
  <dcterms:created xsi:type="dcterms:W3CDTF">2018-11-29T21:00:30Z</dcterms:created>
  <dcterms:modified xsi:type="dcterms:W3CDTF">2018-12-04T16:26:49Z</dcterms:modified>
</cp:coreProperties>
</file>