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7" r:id="rId11"/>
    <p:sldId id="270" r:id="rId12"/>
    <p:sldId id="271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4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9098-F6FF-4796-AA62-F22C4942D6B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7E0-2D61-4A4D-886F-300E2465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7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9098-F6FF-4796-AA62-F22C4942D6B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7E0-2D61-4A4D-886F-300E2465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69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9098-F6FF-4796-AA62-F22C4942D6B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7E0-2D61-4A4D-886F-300E2465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09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9098-F6FF-4796-AA62-F22C4942D6B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7E0-2D61-4A4D-886F-300E2465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74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9098-F6FF-4796-AA62-F22C4942D6B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7E0-2D61-4A4D-886F-300E2465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73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9098-F6FF-4796-AA62-F22C4942D6B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7E0-2D61-4A4D-886F-300E2465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6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9098-F6FF-4796-AA62-F22C4942D6B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7E0-2D61-4A4D-886F-300E2465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0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9098-F6FF-4796-AA62-F22C4942D6B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7E0-2D61-4A4D-886F-300E2465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20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9098-F6FF-4796-AA62-F22C4942D6B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7E0-2D61-4A4D-886F-300E2465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9098-F6FF-4796-AA62-F22C4942D6B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7E0-2D61-4A4D-886F-300E2465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8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9098-F6FF-4796-AA62-F22C4942D6B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FE7E0-2D61-4A4D-886F-300E2465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9098-F6FF-4796-AA62-F22C4942D6B5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FE7E0-2D61-4A4D-886F-300E2465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860"/>
            <a:ext cx="12192000" cy="68828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1503" y="247829"/>
            <a:ext cx="9144000" cy="5628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Петрозаводского городского округа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«Университетский лицей»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47201" y="4791053"/>
            <a:ext cx="2597149" cy="738664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Бандурко Владимир, 10 лет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4 «А» класса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Университетского лицея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56965" y="6067474"/>
            <a:ext cx="1633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Петрозаводск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01503" y="690617"/>
            <a:ext cx="9144000" cy="14068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 ПРОЕКТ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«ПУТЬ ПЧЕЛОВОДА: ОТ ТЕОРИИ К ПРАКТИКЕ»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2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1537" y="346995"/>
            <a:ext cx="9144000" cy="32400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Снятие урожая меда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537" y="670999"/>
            <a:ext cx="78980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снятия урожая мёда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надевал специальный костюм пчеловода,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защитную маску, резиновые перчатки, разводил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дымарь и окуривал пчел в улике.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дым попадает в улик, пчела набирает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мёд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ротик и не кусается. После этого можно доставать рамки с мёдом, выбирая из них самые зрелые.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Зрелой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рамка, которая на 2/3 запечатана крышечками. Рамки с личинками не берём, чтобы они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АЛТАЙСКИЙ МЕД &gt; МЕД В СОТАХ &quot;РАМКА&quot; 3 кг купить в интернет-магази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354" y="670999"/>
            <a:ext cx="3287248" cy="217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68643" y="2840823"/>
            <a:ext cx="467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Пример зрелой рамки с мёдом.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31537" y="3117822"/>
            <a:ext cx="9144000" cy="48719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Откачивание меда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7" y="3605017"/>
            <a:ext cx="1263600" cy="280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36" y="3605017"/>
            <a:ext cx="1263600" cy="280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735" y="3605017"/>
            <a:ext cx="1263600" cy="280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1537" y="641301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10-12.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откачивания мёда в медогонке.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30628" y="3605017"/>
            <a:ext cx="72279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пчел рамки я распечатывал от воска (срезал его ножом) и затем загружал в медогонку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Медогонка – это большая 200 литровая бочка, в которой есть механизм, позволяющий крутить рамки с большой скоростью. Благодаря этому мёд вылетает из сот и опускается на дно бочки. Медогонка должна работать в закрытом помещении, изолированном от пчел.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Мёд откачивается из бочки и фильтруется.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8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485" y="-45396"/>
            <a:ext cx="12329485" cy="770592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1537" y="346994"/>
            <a:ext cx="9144000" cy="642269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538" y="1292545"/>
            <a:ext cx="67501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 одной пчелиной семьи составила 8 тысяч рублей.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две семьи мы заплатили 16 тысяч рублей.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двух уликов мы получили 20 литров либо 30 кг чистого мёда. Один кг карельского мёда стоит 1100 рублей.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нашего урожая составила 33 тысячи рублей.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мы не собирали воск и прополис с целью продажи.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доход от нашего урожая составил 17 тысяч рублей.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 мёд мы не продавали, а ели сами и угощали знакомых и соседей. Собранного урожая хватило на всю нашу большую семью на всю зиму. Поэтому все были здоровы и не болели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7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1537" y="346994"/>
            <a:ext cx="9144000" cy="642269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538" y="1292545"/>
            <a:ext cx="11523006" cy="2540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Аветисян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А. Разведение и содержание пчел /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Аветисян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Колос, 1983. – 271 с.</a:t>
            </a:r>
          </a:p>
          <a:p>
            <a:pPr lvl="0" indent="457200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Кашаев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С.И. Пчеловодство на Севере / С.И.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Кашаев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А.В. Штанько. – Петрозаводск: Карелия, 1990. – 144 с.</a:t>
            </a:r>
          </a:p>
          <a:p>
            <a:pPr lvl="0" indent="457200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Плешаков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А.А. От земли до неба. Атлас-определитель: кн. для учащихся нач.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 Плешаков А.А. – М.: Просвещение, 2021. – 224 с.</a:t>
            </a:r>
          </a:p>
          <a:p>
            <a:pPr lvl="0" indent="457200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Плешаков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А.А. Великан на поляне, или Первые уроки экологической этики: кн. для учащихся нач.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Плешаков А.А. – М.: Просвещение, 2021. – 160 с.</a:t>
            </a:r>
            <a:r>
              <a:rPr lang="ru-RU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7985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173281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1537" y="346994"/>
            <a:ext cx="11534274" cy="121978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– изучить жизнь медоносных пчел и собрать урожай мёда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1537" y="1964372"/>
            <a:ext cx="11591424" cy="110799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сделать ложку мёда</a:t>
            </a:r>
            <a:r>
              <a:rPr lang="ru-RU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пчеле нужно пролететь расстояние окружности земного шара. </a:t>
            </a:r>
            <a:endParaRPr lang="ru-RU" sz="2200" dirty="0" smtClean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2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собрать нектар для ложки мёда</a:t>
            </a:r>
            <a:r>
              <a:rPr lang="ru-RU" sz="22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пчела должна посетить около 800 тысяч цветков гречихи или 400 тысяч цветков подсолнечника.</a:t>
            </a:r>
          </a:p>
        </p:txBody>
      </p:sp>
    </p:spTree>
    <p:extLst>
      <p:ext uri="{BB962C8B-B14F-4D97-AF65-F5344CB8AC3E}">
        <p14:creationId xmlns:p14="http://schemas.microsoft.com/office/powerpoint/2010/main" val="32888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1537" y="216365"/>
            <a:ext cx="9144000" cy="561963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Пчелы живут семьями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537" y="778328"/>
            <a:ext cx="114059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множества крылатых насекомых только медоносные пчелы живут большими семьями. Семья состоит из нескольких десятков тысяч рабочих пчел, нескольких сот трутней и одной матки.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пчел – сложный живой организм, состоящий из отдельных особей. Самостоятельно существовать вне семьи ни одна из этих особей не может, они выполняют свои функции в тесной взаимосвязи. Каждой пчелиной семье присущи индивидуальные признаки: запах, степень агрессивности, характер звука.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40" y="2183023"/>
            <a:ext cx="2163023" cy="3465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073" y="2255656"/>
            <a:ext cx="2780952" cy="21523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8583" y="2255656"/>
            <a:ext cx="1952381" cy="29619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857" y="5392922"/>
            <a:ext cx="2824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Матка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функцию размножения семьи. Длина тела от 20 до 25 мм.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3-5 лет.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3298" y="4408037"/>
            <a:ext cx="4270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пчелы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самки с неразвитыми половыми органами. Выполняют разнообразные функции: собирают нектар, цветочную пыльцу, перерабатывают нектар в мед, пыльцу в пергу, строят соты в гнезде и защищают его от врагов. Летняя пчела живет до 30 дней. Выведенная в сентябре-октябре – до 200 дней и даже года, так как меньше трудится.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38677" y="5284065"/>
            <a:ext cx="3532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Трутни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особи мужского рода. Они нужны для выведения потомства. Появляются трутни весной и живут до осени.</a:t>
            </a:r>
          </a:p>
        </p:txBody>
      </p:sp>
    </p:spTree>
    <p:extLst>
      <p:ext uri="{BB962C8B-B14F-4D97-AF65-F5344CB8AC3E}">
        <p14:creationId xmlns:p14="http://schemas.microsoft.com/office/powerpoint/2010/main" val="34421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1537" y="249909"/>
            <a:ext cx="9144000" cy="630464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тела пчелы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537" y="1087294"/>
            <a:ext cx="89047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Тело пчелы состоит из трех подвижно соединенных между собой частей: головы, грудки и брюшка.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маток и трутней округлой формы, у рабочих пчел – треугольной. Все особи имеют два сложных и три простых глаза. В состав сложных глаз входят 4-5 тысяч отдельных глазков. Вместе они создают отображение всего поля зрения пчелы. Простые глаза расположены в виде треугольника на лбу пчелы и способны только к восприятию интенсивности света.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Пчелы умеют различать сладкое, кислое, горькое и соленое.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 три пары ножек и две пары крыльев. Ножки служат для передвижения, сбора и переноса пыльцы, чистки усиков.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задних ножках рабочих пчел расположены корзиночки для складывания цветочной пыльцы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брюшка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рабочих пчел и маток находится жало. У трутня его нет. Стилет жала заканчивается зазубринами, которые не позволяют пчеле вытянуть жало из кожи млекопитающих. Поэтому после укуса пчела вырывает жало из своего брюшка и погибает.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осы, шмеля и шершня такие зазубрины отсутствуют, поэтому жало при укусе не остается в теле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98178" y="6257940"/>
            <a:ext cx="2643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3. Пыльца в корзиночках на задних ножках пчелы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598178" y="4524188"/>
            <a:ext cx="2281830" cy="1711372"/>
            <a:chOff x="9598178" y="4524188"/>
            <a:chExt cx="2281830" cy="1711372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178" y="4524188"/>
              <a:ext cx="2281830" cy="1711372"/>
            </a:xfrm>
            <a:prstGeom prst="rect">
              <a:avLst/>
            </a:prstGeom>
          </p:spPr>
        </p:pic>
        <p:sp>
          <p:nvSpPr>
            <p:cNvPr id="7" name="Овал 6"/>
            <p:cNvSpPr/>
            <p:nvPr/>
          </p:nvSpPr>
          <p:spPr>
            <a:xfrm>
              <a:off x="10053717" y="5205124"/>
              <a:ext cx="540000" cy="5400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 descr="Простые глаза пчел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178" y="395959"/>
            <a:ext cx="2281830" cy="171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ложные глаза пчел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179" y="2443166"/>
            <a:ext cx="2281830" cy="171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598178" y="2107332"/>
            <a:ext cx="2643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1. Простые глаза пчелы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98178" y="4165730"/>
            <a:ext cx="2643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2. Сложные глаза пчелы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0864850" y="2978150"/>
            <a:ext cx="444500" cy="2968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9715361" y="3126590"/>
            <a:ext cx="554277" cy="2127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0878313" y="755896"/>
            <a:ext cx="417573" cy="30715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0294191" y="746309"/>
            <a:ext cx="360744" cy="3368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10785466" y="1209918"/>
            <a:ext cx="62275" cy="2568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4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1537" y="346994"/>
            <a:ext cx="9144000" cy="578101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Гнездо пчелиной семьи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537" y="1271036"/>
            <a:ext cx="59487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гнезда, построенного пчелами в естественных условиях, служат параллельно висящие восковые соты, прикрепленные  верхней части и бокам корпуса (дупла) на расстоянии 9-13 мм друг от друга.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сот состоит из ячеек шестиугольной формы, расположенных на общем основании в два слоя. Сот одной стандартной рамки вмещает 9100 ячеек. Полностью заполненный медом сот весит 3-4 кг, пергой – 1,5 кг.</a:t>
            </a:r>
          </a:p>
        </p:txBody>
      </p:sp>
      <p:pic>
        <p:nvPicPr>
          <p:cNvPr id="2050" name="Picture 2" descr="Диких пчел соты стоковое фото. изображение насчитывающей аллергически -  2027907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67" y="1271036"/>
            <a:ext cx="5323368" cy="354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42567" y="4874812"/>
            <a:ext cx="60436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4. Пчелы в диких условиях построили своё гнездо без помощи человека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537" y="5497752"/>
            <a:ext cx="114618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благоприятных условиях пчелиная семья за сезон может отстроить до 10 новых сотов. Температура воздуха в гнезде пчел с небольшими отклонениями в отдельных частях гнезда поддерживается в пределах 35°С. В зимнее время при снижении температуры в гнезде до 24°С, потребление меда увеличивается в 1,4 раза.</a:t>
            </a:r>
          </a:p>
        </p:txBody>
      </p:sp>
    </p:spTree>
    <p:extLst>
      <p:ext uri="{BB962C8B-B14F-4D97-AF65-F5344CB8AC3E}">
        <p14:creationId xmlns:p14="http://schemas.microsoft.com/office/powerpoint/2010/main" val="13646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442836" y="1504228"/>
            <a:ext cx="9144000" cy="164164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МЁД</a:t>
            </a:r>
            <a:b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КАРЕЛИИ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2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1537" y="346994"/>
            <a:ext cx="9144000" cy="617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подготовка улья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537" y="1096957"/>
            <a:ext cx="11534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Улей – это деревянный или пластиковый ящик с крышкой. Размер улья 450х450х450х320 мм. Основной деталью улья, определяющей его тип, является рамка. Рамки в ульях располагаются или в один ряд, или в несколько ярусов. Расстояние между рамками постоянно и равно 12 мм.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Стандартный улей состоит вмещает 12 рамок.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7" y="2665508"/>
            <a:ext cx="6245726" cy="3475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07201" y="2665508"/>
            <a:ext cx="46682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чистоты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 зависит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пчелиной семьи, её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размножение. Дезинфекция проводиться методом обжигания газовой горелкой. Она необходима перед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поселением семьи в улей, а также с профилактической целью после зимовки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Весеннюю чистку домиков начинают в теплую устойчивую погоду, когда температура воздуха прогреется до +12-15°С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537" y="6141264"/>
            <a:ext cx="4832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Обжигание ульев перед посадкой пчелиной семьи. Май 2022 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1537" y="346994"/>
            <a:ext cx="9144000" cy="1080753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отводка пчелиной семьи и посадка его в улей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8758" y="1500068"/>
            <a:ext cx="5604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Отводок пчелы может пересылаться почтой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пчелопакетах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привозится на автомобиле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Мы получили отводок пчелиной семьи на шести рамках в пчелопакетах. Из шести рамок четыре были с расплодом (личинками) и две с мёдом.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43" y="1500068"/>
            <a:ext cx="5866658" cy="26399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0443" y="4140064"/>
            <a:ext cx="3767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Рассматриваю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пчелопакет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пчелиной семьёй.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37" y="2583562"/>
            <a:ext cx="1823453" cy="38370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8758" y="6420648"/>
            <a:ext cx="46867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Показываю расплод (запечатанные личинки пчёл) на рамке.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7769" y="4548069"/>
            <a:ext cx="9679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Пересаживать семью в улей важно в теплую ясную погоду. Во время дождя пчелы будут агрессивными и могут кусаться.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нашей пасеке мы начали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рамок для отводка. Чтобы пчелам было легче поддерживать температуру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улике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 °С.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Улей рассчитан на 12 рамок. Потому свободные места мы отделили разделительной доской и утеплили подушками.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улей может быть губительным. </a:t>
            </a:r>
          </a:p>
        </p:txBody>
      </p:sp>
    </p:spTree>
    <p:extLst>
      <p:ext uri="{BB962C8B-B14F-4D97-AF65-F5344CB8AC3E}">
        <p14:creationId xmlns:p14="http://schemas.microsoft.com/office/powerpoint/2010/main" val="3201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1537" y="346994"/>
            <a:ext cx="9144000" cy="679701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расширению гнезда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537" y="1378667"/>
            <a:ext cx="11528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течении лета пчелы в улье размножаются.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требуется большая территория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в улье.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начали цвести медоносные растения, мы добавляли каждую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неделю по рамке с вощиной, пока не получили 12 рамок в улике. На рамках пчелы строят соты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не опаздывать 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рамок,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это задерживает развитие семьи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привести к возникновению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роевого состояния пчел.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1537" y="3363041"/>
            <a:ext cx="29089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пчелами нужно работать аккуратно, чтобы не повредить ни одну пчелу. Запах раздавленной пчелы заставляет других пчел защищаться и нападать.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51493" y="3363041"/>
            <a:ext cx="29945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пчеловод одевается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светлую одежду?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Темный цвет вызывает раздражение у пчелы и служит сигналом для агрессии. Эта реакция заложена природой (медведь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9" y="3363041"/>
            <a:ext cx="4673600" cy="2103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9199" y="5586459"/>
            <a:ext cx="467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Пчела принесла пыльцу в корзиночках на задних ножках в наш улей.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36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1401</Words>
  <Application>Microsoft Office PowerPoint</Application>
  <PresentationFormat>Широкоэкранный</PresentationFormat>
  <Paragraphs>88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Муниципальное бюджетное общеобразовательное учреждение Петрозаводского городского округа «Университетский лицей»</vt:lpstr>
      <vt:lpstr>Цель работы – изучить жизнь медоносных пчел и собрать урожай мёда</vt:lpstr>
      <vt:lpstr>Пчелы живут семьями</vt:lpstr>
      <vt:lpstr>Строение тела пчелы</vt:lpstr>
      <vt:lpstr>Гнездо пчелиной семьи</vt:lpstr>
      <vt:lpstr>КАК ПОЛУЧИТЬ МЁД  В КАРЕЛИИ</vt:lpstr>
      <vt:lpstr>Изготовление и подготовка улья</vt:lpstr>
      <vt:lpstr>Приобретение отводка пчелиной семьи и посадка его в улей</vt:lpstr>
      <vt:lpstr>Работы по расширению гнезда</vt:lpstr>
      <vt:lpstr>Снятие урожая меда</vt:lpstr>
      <vt:lpstr>Выводы</vt:lpstr>
      <vt:lpstr>Используемая литература</vt:lpstr>
    </vt:vector>
  </TitlesOfParts>
  <Company>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Путь пчеловода: от теории к практике</dc:title>
  <dc:creator>Клаус-Бандурко Виктория Александровна</dc:creator>
  <cp:lastModifiedBy>Клаус-Бандурко Виктория Александровна</cp:lastModifiedBy>
  <cp:revision>61</cp:revision>
  <cp:lastPrinted>2023-04-14T17:04:38Z</cp:lastPrinted>
  <dcterms:created xsi:type="dcterms:W3CDTF">2022-12-03T13:11:04Z</dcterms:created>
  <dcterms:modified xsi:type="dcterms:W3CDTF">2024-01-17T13:32:10Z</dcterms:modified>
</cp:coreProperties>
</file>