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3" r:id="rId2"/>
    <p:sldId id="258" r:id="rId3"/>
    <p:sldId id="259" r:id="rId4"/>
    <p:sldId id="267" r:id="rId5"/>
    <p:sldId id="268" r:id="rId6"/>
    <p:sldId id="260" r:id="rId7"/>
    <p:sldId id="261" r:id="rId8"/>
    <p:sldId id="262" r:id="rId9"/>
    <p:sldId id="269" r:id="rId10"/>
    <p:sldId id="263" r:id="rId11"/>
    <p:sldId id="270" r:id="rId12"/>
    <p:sldId id="271" r:id="rId13"/>
    <p:sldId id="265" r:id="rId14"/>
    <p:sldId id="272" r:id="rId15"/>
    <p:sldId id="266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1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6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6" y="1437449"/>
            <a:ext cx="641773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2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4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30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5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5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4"/>
            <a:ext cx="1161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РУЧЕЙ – МАЛЕНЬКАЯ РЕКА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Любутин Юрий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3б класс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РУСЛО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28800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РУСЛО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359786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РУСЛО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0808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СКЛОНЫ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СКЛОНЫ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86" y="1700808"/>
            <a:ext cx="3726413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ПОЙМА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ТЕРРАСЫ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СТРОЕНИЕ РЕКИ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242304" cy="467563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827584" y="5373216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0148" y="545563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</a:t>
            </a:r>
            <a:r>
              <a:rPr lang="ru-RU" b="1" dirty="0" smtClean="0"/>
              <a:t>клоны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41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РУЧЕЙ ВЕСНОЙ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5844141" cy="43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РУЧЕЙ ВЕСНОЙ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1628800"/>
            <a:ext cx="3798423" cy="50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РУЧЕЙ ВЕСНОЙ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412776"/>
            <a:ext cx="3867895" cy="5157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1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РУЧЕЙ ЗИМОЙ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6024669" cy="45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ИСТОК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8840"/>
            <a:ext cx="5880653" cy="44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УСТЬЕ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УСТЬЕ РУЧЬЯ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78042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75</TotalTime>
  <Words>39</Words>
  <Application>Microsoft Office PowerPoint</Application>
  <PresentationFormat>Экран (4:3)</PresentationFormat>
  <Paragraphs>21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РУЧЕЙ – МАЛЕНЬКАЯ РЕКА</vt:lpstr>
      <vt:lpstr>СТРОЕНИЕ РЕКИ</vt:lpstr>
      <vt:lpstr>РУЧЕЙ ВЕСНОЙ</vt:lpstr>
      <vt:lpstr>РУЧЕЙ ВЕСНОЙ</vt:lpstr>
      <vt:lpstr>РУЧЕЙ ВЕСНОЙ</vt:lpstr>
      <vt:lpstr>РУЧЕЙ ЗИМОЙ</vt:lpstr>
      <vt:lpstr>ИСТОК РУЧЬЯ</vt:lpstr>
      <vt:lpstr>УСТЬЕ РУЧЬЯ</vt:lpstr>
      <vt:lpstr>УСТЬЕ РУЧЬЯ</vt:lpstr>
      <vt:lpstr>РУСЛО РУЧЬЯ</vt:lpstr>
      <vt:lpstr>РУСЛО РУЧЬЯ</vt:lpstr>
      <vt:lpstr>РУСЛО РУЧЬЯ</vt:lpstr>
      <vt:lpstr>СКЛОНЫ РУЧЬЯ</vt:lpstr>
      <vt:lpstr>СКЛОНЫ РУЧЬЯ</vt:lpstr>
      <vt:lpstr>ПОЙМА РУЧЬЯ</vt:lpstr>
      <vt:lpstr>ТЕРРАСЫ РУЧЬЯ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</dc:creator>
  <cp:lastModifiedBy>x</cp:lastModifiedBy>
  <cp:revision>10</cp:revision>
  <dcterms:created xsi:type="dcterms:W3CDTF">2023-02-06T19:01:38Z</dcterms:created>
  <dcterms:modified xsi:type="dcterms:W3CDTF">2023-02-08T20:30:33Z</dcterms:modified>
</cp:coreProperties>
</file>