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8C479D-9F78-48D9-9F4C-5CB78C90B4F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E061B30-BA50-43E2-8414-5F4FFD0FE36D}">
      <dgm:prSet/>
      <dgm:spPr/>
      <dgm:t>
        <a:bodyPr/>
        <a:lstStyle/>
        <a:p>
          <a:pPr rtl="0"/>
          <a:r>
            <a:rPr lang="ru-RU" dirty="0" smtClean="0"/>
            <a:t>Образовательная программа ДОО включает две части</a:t>
          </a:r>
          <a:endParaRPr lang="ru-RU" dirty="0"/>
        </a:p>
      </dgm:t>
    </dgm:pt>
    <dgm:pt modelId="{58CC87DA-1832-4F47-9DAD-6E7A6040BAAC}" type="parTrans" cxnId="{9C257730-42F9-40A8-8092-814836377987}">
      <dgm:prSet/>
      <dgm:spPr/>
      <dgm:t>
        <a:bodyPr/>
        <a:lstStyle/>
        <a:p>
          <a:endParaRPr lang="ru-RU"/>
        </a:p>
      </dgm:t>
    </dgm:pt>
    <dgm:pt modelId="{D197FCF9-CBE9-4D36-9418-3ED60CEC67B4}" type="sibTrans" cxnId="{9C257730-42F9-40A8-8092-814836377987}">
      <dgm:prSet/>
      <dgm:spPr/>
      <dgm:t>
        <a:bodyPr/>
        <a:lstStyle/>
        <a:p>
          <a:endParaRPr lang="ru-RU"/>
        </a:p>
      </dgm:t>
    </dgm:pt>
    <dgm:pt modelId="{E7F35A4F-EB6D-4326-BC40-E13997912206}" type="pres">
      <dgm:prSet presAssocID="{C08C479D-9F78-48D9-9F4C-5CB78C90B4FE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39A65F1E-D436-41E7-A00F-0B531092DF63}" type="pres">
      <dgm:prSet presAssocID="{C08C479D-9F78-48D9-9F4C-5CB78C90B4FE}" presName="pyramid" presStyleLbl="node1" presStyleIdx="0" presStyleCnt="1"/>
      <dgm:spPr/>
    </dgm:pt>
    <dgm:pt modelId="{4956B27A-5209-479C-81BD-5D3824ADF824}" type="pres">
      <dgm:prSet presAssocID="{C08C479D-9F78-48D9-9F4C-5CB78C90B4FE}" presName="theList" presStyleCnt="0"/>
      <dgm:spPr/>
    </dgm:pt>
    <dgm:pt modelId="{7E8D9C4C-296F-4D92-A8E9-B5F46017849F}" type="pres">
      <dgm:prSet presAssocID="{7E061B30-BA50-43E2-8414-5F4FFD0FE36D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A3D75A-A7D2-48D2-9662-8E68434FA342}" type="pres">
      <dgm:prSet presAssocID="{7E061B30-BA50-43E2-8414-5F4FFD0FE36D}" presName="aSpace" presStyleCnt="0"/>
      <dgm:spPr/>
    </dgm:pt>
  </dgm:ptLst>
  <dgm:cxnLst>
    <dgm:cxn modelId="{9C257730-42F9-40A8-8092-814836377987}" srcId="{C08C479D-9F78-48D9-9F4C-5CB78C90B4FE}" destId="{7E061B30-BA50-43E2-8414-5F4FFD0FE36D}" srcOrd="0" destOrd="0" parTransId="{58CC87DA-1832-4F47-9DAD-6E7A6040BAAC}" sibTransId="{D197FCF9-CBE9-4D36-9418-3ED60CEC67B4}"/>
    <dgm:cxn modelId="{39990B20-8938-4F6B-8FDC-CC8015BFD364}" type="presOf" srcId="{C08C479D-9F78-48D9-9F4C-5CB78C90B4FE}" destId="{E7F35A4F-EB6D-4326-BC40-E13997912206}" srcOrd="0" destOrd="0" presId="urn:microsoft.com/office/officeart/2005/8/layout/pyramid2"/>
    <dgm:cxn modelId="{3A35DA84-F6A0-4CE7-A199-4549703E738B}" type="presOf" srcId="{7E061B30-BA50-43E2-8414-5F4FFD0FE36D}" destId="{7E8D9C4C-296F-4D92-A8E9-B5F46017849F}" srcOrd="0" destOrd="0" presId="urn:microsoft.com/office/officeart/2005/8/layout/pyramid2"/>
    <dgm:cxn modelId="{B0025062-705A-42A5-9C76-08807BBC604D}" type="presParOf" srcId="{E7F35A4F-EB6D-4326-BC40-E13997912206}" destId="{39A65F1E-D436-41E7-A00F-0B531092DF63}" srcOrd="0" destOrd="0" presId="urn:microsoft.com/office/officeart/2005/8/layout/pyramid2"/>
    <dgm:cxn modelId="{442EC37C-1002-45FD-948D-09D956777D29}" type="presParOf" srcId="{E7F35A4F-EB6D-4326-BC40-E13997912206}" destId="{4956B27A-5209-479C-81BD-5D3824ADF824}" srcOrd="1" destOrd="0" presId="urn:microsoft.com/office/officeart/2005/8/layout/pyramid2"/>
    <dgm:cxn modelId="{EB1AE978-4473-4368-94F5-963428DA9E75}" type="presParOf" srcId="{4956B27A-5209-479C-81BD-5D3824ADF824}" destId="{7E8D9C4C-296F-4D92-A8E9-B5F46017849F}" srcOrd="0" destOrd="0" presId="urn:microsoft.com/office/officeart/2005/8/layout/pyramid2"/>
    <dgm:cxn modelId="{7F60B80C-B556-4066-98A5-C4CD59116614}" type="presParOf" srcId="{4956B27A-5209-479C-81BD-5D3824ADF824}" destId="{ACA3D75A-A7D2-48D2-9662-8E68434FA342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B38D83-436C-4176-89E4-8460919F0EF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D94E72-5350-4654-9184-112286980954}">
      <dgm:prSet/>
      <dgm:spPr/>
      <dgm:t>
        <a:bodyPr/>
        <a:lstStyle/>
        <a:p>
          <a:pPr rtl="0"/>
          <a:r>
            <a:rPr lang="ru-RU" dirty="0" smtClean="0"/>
            <a:t>Обязательная часть – 60% от общего объема программы. </a:t>
          </a:r>
        </a:p>
        <a:p>
          <a:pPr rtl="0"/>
          <a:r>
            <a:rPr lang="ru-RU" dirty="0" smtClean="0"/>
            <a:t>Вариативная или часть, формируемая участниками образовательных отношений, – 40%. Она отражает специфику нашего региона, традиции детского сада. </a:t>
          </a:r>
        </a:p>
        <a:p>
          <a:pPr rtl="0"/>
          <a:r>
            <a:rPr lang="ru-RU" dirty="0" smtClean="0"/>
            <a:t>Объем образовательной программы соответствует ФОП ДО и ФГОС ДО и не предполагает дополнительной нагрузки на детей</a:t>
          </a:r>
          <a:endParaRPr lang="ru-RU" dirty="0"/>
        </a:p>
      </dgm:t>
    </dgm:pt>
    <dgm:pt modelId="{1603D22D-BA07-4258-B9CF-B876FD8DEFBE}" type="parTrans" cxnId="{EC1AE278-9D47-4BA6-B57B-208ECC978D3C}">
      <dgm:prSet/>
      <dgm:spPr/>
      <dgm:t>
        <a:bodyPr/>
        <a:lstStyle/>
        <a:p>
          <a:endParaRPr lang="ru-RU"/>
        </a:p>
      </dgm:t>
    </dgm:pt>
    <dgm:pt modelId="{C78CE288-8EE3-4EE3-83E5-B5F11A0B99A5}" type="sibTrans" cxnId="{EC1AE278-9D47-4BA6-B57B-208ECC978D3C}">
      <dgm:prSet/>
      <dgm:spPr/>
      <dgm:t>
        <a:bodyPr/>
        <a:lstStyle/>
        <a:p>
          <a:endParaRPr lang="ru-RU"/>
        </a:p>
      </dgm:t>
    </dgm:pt>
    <dgm:pt modelId="{29C208E9-FA83-425D-90D3-FA052CFA57BE}" type="pres">
      <dgm:prSet presAssocID="{FFB38D83-436C-4176-89E4-8460919F0EF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87D2C3-A14D-47F2-8AAC-3244735DB853}" type="pres">
      <dgm:prSet presAssocID="{16D94E72-5350-4654-9184-112286980954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E92853-A877-4631-B83F-57A59ACF707B}" type="presOf" srcId="{16D94E72-5350-4654-9184-112286980954}" destId="{6287D2C3-A14D-47F2-8AAC-3244735DB853}" srcOrd="0" destOrd="0" presId="urn:microsoft.com/office/officeart/2005/8/layout/process1"/>
    <dgm:cxn modelId="{EC1AE278-9D47-4BA6-B57B-208ECC978D3C}" srcId="{FFB38D83-436C-4176-89E4-8460919F0EFD}" destId="{16D94E72-5350-4654-9184-112286980954}" srcOrd="0" destOrd="0" parTransId="{1603D22D-BA07-4258-B9CF-B876FD8DEFBE}" sibTransId="{C78CE288-8EE3-4EE3-83E5-B5F11A0B99A5}"/>
    <dgm:cxn modelId="{3240E932-562B-46F6-BD6F-BEC82E35095F}" type="presOf" srcId="{FFB38D83-436C-4176-89E4-8460919F0EFD}" destId="{29C208E9-FA83-425D-90D3-FA052CFA57BE}" srcOrd="0" destOrd="0" presId="urn:microsoft.com/office/officeart/2005/8/layout/process1"/>
    <dgm:cxn modelId="{545E58B1-DB72-46C5-BB4C-02550E241907}" type="presParOf" srcId="{29C208E9-FA83-425D-90D3-FA052CFA57BE}" destId="{6287D2C3-A14D-47F2-8AAC-3244735DB853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168FE1-6801-4FF6-9CD4-6EB1FC6D8620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7718B7A5-6012-45EE-8408-373C9230DA73}">
      <dgm:prSet/>
      <dgm:spPr/>
      <dgm:t>
        <a:bodyPr/>
        <a:lstStyle/>
        <a:p>
          <a:pPr rtl="0"/>
          <a:r>
            <a:rPr lang="ru-RU" smtClean="0"/>
            <a:t>– СОЦИАЛЬНО-КОММУНИКАТИВНОЕ РАЗВИТИЕ </a:t>
          </a:r>
          <a:endParaRPr lang="ru-RU"/>
        </a:p>
      </dgm:t>
    </dgm:pt>
    <dgm:pt modelId="{67F4175C-CC6D-40BD-B854-8A778D60B236}" type="parTrans" cxnId="{01609419-BE03-430A-8C9A-15244325B9CC}">
      <dgm:prSet/>
      <dgm:spPr/>
      <dgm:t>
        <a:bodyPr/>
        <a:lstStyle/>
        <a:p>
          <a:endParaRPr lang="ru-RU"/>
        </a:p>
      </dgm:t>
    </dgm:pt>
    <dgm:pt modelId="{9BCD7D75-73AF-4BEF-8E9D-3F3C3F438A40}" type="sibTrans" cxnId="{01609419-BE03-430A-8C9A-15244325B9CC}">
      <dgm:prSet/>
      <dgm:spPr/>
      <dgm:t>
        <a:bodyPr/>
        <a:lstStyle/>
        <a:p>
          <a:endParaRPr lang="ru-RU"/>
        </a:p>
      </dgm:t>
    </dgm:pt>
    <dgm:pt modelId="{18ABB7CA-D4E9-4C8D-B223-6D43DD18D08A}">
      <dgm:prSet/>
      <dgm:spPr/>
      <dgm:t>
        <a:bodyPr/>
        <a:lstStyle/>
        <a:p>
          <a:pPr rtl="0"/>
          <a:r>
            <a:rPr lang="ru-RU" smtClean="0"/>
            <a:t>– ПОЗНАВАТЕЛЬНОЕ РАЗВИТИЕ </a:t>
          </a:r>
          <a:endParaRPr lang="ru-RU"/>
        </a:p>
      </dgm:t>
    </dgm:pt>
    <dgm:pt modelId="{8A321962-0B3F-4D0C-B5F5-93C891BCD54D}" type="parTrans" cxnId="{DA19874B-9C9E-4DD1-B1FF-C3D67CC84071}">
      <dgm:prSet/>
      <dgm:spPr/>
      <dgm:t>
        <a:bodyPr/>
        <a:lstStyle/>
        <a:p>
          <a:endParaRPr lang="ru-RU"/>
        </a:p>
      </dgm:t>
    </dgm:pt>
    <dgm:pt modelId="{3A8DC7FC-C2AD-445F-A209-78631F12BE10}" type="sibTrans" cxnId="{DA19874B-9C9E-4DD1-B1FF-C3D67CC84071}">
      <dgm:prSet/>
      <dgm:spPr/>
      <dgm:t>
        <a:bodyPr/>
        <a:lstStyle/>
        <a:p>
          <a:endParaRPr lang="ru-RU"/>
        </a:p>
      </dgm:t>
    </dgm:pt>
    <dgm:pt modelId="{A1BEC53D-2280-4939-99A0-5BEB007EC9E3}">
      <dgm:prSet/>
      <dgm:spPr/>
      <dgm:t>
        <a:bodyPr/>
        <a:lstStyle/>
        <a:p>
          <a:pPr rtl="0"/>
          <a:r>
            <a:rPr lang="ru-RU" smtClean="0"/>
            <a:t>– РЕЧЕВОЕ РАЗВИТИЕ </a:t>
          </a:r>
          <a:endParaRPr lang="ru-RU"/>
        </a:p>
      </dgm:t>
    </dgm:pt>
    <dgm:pt modelId="{F18EF88C-899A-4F23-AE41-38CDD4FBA717}" type="parTrans" cxnId="{0A57A5E9-360E-41AF-AE93-15D9479D75CD}">
      <dgm:prSet/>
      <dgm:spPr/>
      <dgm:t>
        <a:bodyPr/>
        <a:lstStyle/>
        <a:p>
          <a:endParaRPr lang="ru-RU"/>
        </a:p>
      </dgm:t>
    </dgm:pt>
    <dgm:pt modelId="{802BED30-63B6-4C75-8ECE-033C22D479A2}" type="sibTrans" cxnId="{0A57A5E9-360E-41AF-AE93-15D9479D75CD}">
      <dgm:prSet/>
      <dgm:spPr/>
      <dgm:t>
        <a:bodyPr/>
        <a:lstStyle/>
        <a:p>
          <a:endParaRPr lang="ru-RU"/>
        </a:p>
      </dgm:t>
    </dgm:pt>
    <dgm:pt modelId="{477BE5C4-3131-47E5-B5DD-09BC4BC782A4}">
      <dgm:prSet/>
      <dgm:spPr/>
      <dgm:t>
        <a:bodyPr/>
        <a:lstStyle/>
        <a:p>
          <a:pPr rtl="0"/>
          <a:r>
            <a:rPr lang="ru-RU" smtClean="0"/>
            <a:t>– ХУДОЖЕСТВЕННО-ЭСТЕТИЧЕСКОЕ РАЗВИТ ИЕ </a:t>
          </a:r>
          <a:endParaRPr lang="ru-RU"/>
        </a:p>
      </dgm:t>
    </dgm:pt>
    <dgm:pt modelId="{05231198-299C-4631-8C15-4D1FCC58B528}" type="parTrans" cxnId="{D90FD023-6CB2-4680-BBF3-A903914C7963}">
      <dgm:prSet/>
      <dgm:spPr/>
      <dgm:t>
        <a:bodyPr/>
        <a:lstStyle/>
        <a:p>
          <a:endParaRPr lang="ru-RU"/>
        </a:p>
      </dgm:t>
    </dgm:pt>
    <dgm:pt modelId="{004C69BE-2837-457A-953F-2C18E9F7F95B}" type="sibTrans" cxnId="{D90FD023-6CB2-4680-BBF3-A903914C7963}">
      <dgm:prSet/>
      <dgm:spPr/>
      <dgm:t>
        <a:bodyPr/>
        <a:lstStyle/>
        <a:p>
          <a:endParaRPr lang="ru-RU"/>
        </a:p>
      </dgm:t>
    </dgm:pt>
    <dgm:pt modelId="{72AE639D-376B-4E35-9540-E8B28E3827B8}">
      <dgm:prSet/>
      <dgm:spPr/>
      <dgm:t>
        <a:bodyPr/>
        <a:lstStyle/>
        <a:p>
          <a:pPr rtl="0"/>
          <a:r>
            <a:rPr lang="ru-RU" smtClean="0"/>
            <a:t>– ФИЗИЧЕСКОЕ РАЗВИТИЕ</a:t>
          </a:r>
          <a:endParaRPr lang="ru-RU"/>
        </a:p>
      </dgm:t>
    </dgm:pt>
    <dgm:pt modelId="{D981A4DE-EFC2-423B-B5C9-98AF56119266}" type="parTrans" cxnId="{C5C65FBB-EC01-46FE-B0D1-E43B923AE299}">
      <dgm:prSet/>
      <dgm:spPr/>
      <dgm:t>
        <a:bodyPr/>
        <a:lstStyle/>
        <a:p>
          <a:endParaRPr lang="ru-RU"/>
        </a:p>
      </dgm:t>
    </dgm:pt>
    <dgm:pt modelId="{FFF59F35-43A7-41B6-AEBE-5166E060357B}" type="sibTrans" cxnId="{C5C65FBB-EC01-46FE-B0D1-E43B923AE299}">
      <dgm:prSet/>
      <dgm:spPr/>
      <dgm:t>
        <a:bodyPr/>
        <a:lstStyle/>
        <a:p>
          <a:endParaRPr lang="ru-RU"/>
        </a:p>
      </dgm:t>
    </dgm:pt>
    <dgm:pt modelId="{550E95C6-119E-4A25-8B9C-DE850B2D2AD1}" type="pres">
      <dgm:prSet presAssocID="{7E168FE1-6801-4FF6-9CD4-6EB1FC6D862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326CE7-DC28-4619-B6E7-B8DEF7B62950}" type="pres">
      <dgm:prSet presAssocID="{7718B7A5-6012-45EE-8408-373C9230DA7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D54708-1D0A-438B-AC8F-B2DE2942768E}" type="pres">
      <dgm:prSet presAssocID="{9BCD7D75-73AF-4BEF-8E9D-3F3C3F438A40}" presName="sibTrans" presStyleLbl="sibTrans2D1" presStyleIdx="0" presStyleCnt="5"/>
      <dgm:spPr/>
      <dgm:t>
        <a:bodyPr/>
        <a:lstStyle/>
        <a:p>
          <a:endParaRPr lang="ru-RU"/>
        </a:p>
      </dgm:t>
    </dgm:pt>
    <dgm:pt modelId="{3BB61D70-766B-4023-B1E7-CD464764B81F}" type="pres">
      <dgm:prSet presAssocID="{9BCD7D75-73AF-4BEF-8E9D-3F3C3F438A40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39DC9B9F-8786-4219-8649-0988F3F85F06}" type="pres">
      <dgm:prSet presAssocID="{18ABB7CA-D4E9-4C8D-B223-6D43DD18D08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330E24-B2E1-49D8-B145-7060EE4AE2B2}" type="pres">
      <dgm:prSet presAssocID="{3A8DC7FC-C2AD-445F-A209-78631F12BE10}" presName="sibTrans" presStyleLbl="sibTrans2D1" presStyleIdx="1" presStyleCnt="5"/>
      <dgm:spPr/>
      <dgm:t>
        <a:bodyPr/>
        <a:lstStyle/>
        <a:p>
          <a:endParaRPr lang="ru-RU"/>
        </a:p>
      </dgm:t>
    </dgm:pt>
    <dgm:pt modelId="{960D6A70-902D-46DA-B751-ADB9821B90B4}" type="pres">
      <dgm:prSet presAssocID="{3A8DC7FC-C2AD-445F-A209-78631F12BE10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5C613E72-CAF6-46AC-837F-0396D731B479}" type="pres">
      <dgm:prSet presAssocID="{A1BEC53D-2280-4939-99A0-5BEB007EC9E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D9A3B6-6AAA-4252-8611-3F727401DAA2}" type="pres">
      <dgm:prSet presAssocID="{802BED30-63B6-4C75-8ECE-033C22D479A2}" presName="sibTrans" presStyleLbl="sibTrans2D1" presStyleIdx="2" presStyleCnt="5"/>
      <dgm:spPr/>
      <dgm:t>
        <a:bodyPr/>
        <a:lstStyle/>
        <a:p>
          <a:endParaRPr lang="ru-RU"/>
        </a:p>
      </dgm:t>
    </dgm:pt>
    <dgm:pt modelId="{8C1A59C5-FEF2-435D-82B6-51D33C6A0D11}" type="pres">
      <dgm:prSet presAssocID="{802BED30-63B6-4C75-8ECE-033C22D479A2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EFC72D19-08F8-4472-A2BA-7E7E900F40BC}" type="pres">
      <dgm:prSet presAssocID="{477BE5C4-3131-47E5-B5DD-09BC4BC782A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3CEC6B-2990-4E56-BEC8-76A2CA1E6AB2}" type="pres">
      <dgm:prSet presAssocID="{004C69BE-2837-457A-953F-2C18E9F7F95B}" presName="sibTrans" presStyleLbl="sibTrans2D1" presStyleIdx="3" presStyleCnt="5"/>
      <dgm:spPr/>
      <dgm:t>
        <a:bodyPr/>
        <a:lstStyle/>
        <a:p>
          <a:endParaRPr lang="ru-RU"/>
        </a:p>
      </dgm:t>
    </dgm:pt>
    <dgm:pt modelId="{8C2DEAA5-9013-4E77-80D1-6AB686D8AAFD}" type="pres">
      <dgm:prSet presAssocID="{004C69BE-2837-457A-953F-2C18E9F7F95B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B0A8E0A5-69FB-4436-8C00-ABA88BB0CB7C}" type="pres">
      <dgm:prSet presAssocID="{72AE639D-376B-4E35-9540-E8B28E3827B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70CA26-8B65-44CB-A518-8132DCE6EB72}" type="pres">
      <dgm:prSet presAssocID="{FFF59F35-43A7-41B6-AEBE-5166E060357B}" presName="sibTrans" presStyleLbl="sibTrans2D1" presStyleIdx="4" presStyleCnt="5"/>
      <dgm:spPr/>
      <dgm:t>
        <a:bodyPr/>
        <a:lstStyle/>
        <a:p>
          <a:endParaRPr lang="ru-RU"/>
        </a:p>
      </dgm:t>
    </dgm:pt>
    <dgm:pt modelId="{B3323AB2-460C-42C8-85F1-536A8FBFF853}" type="pres">
      <dgm:prSet presAssocID="{FFF59F35-43A7-41B6-AEBE-5166E060357B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A33A03B1-9C5F-40F4-A32C-2375B98D29EF}" type="presOf" srcId="{72AE639D-376B-4E35-9540-E8B28E3827B8}" destId="{B0A8E0A5-69FB-4436-8C00-ABA88BB0CB7C}" srcOrd="0" destOrd="0" presId="urn:microsoft.com/office/officeart/2005/8/layout/cycle2"/>
    <dgm:cxn modelId="{B9BA1D6C-6B76-47A8-A620-41C96396D8C6}" type="presOf" srcId="{7718B7A5-6012-45EE-8408-373C9230DA73}" destId="{02326CE7-DC28-4619-B6E7-B8DEF7B62950}" srcOrd="0" destOrd="0" presId="urn:microsoft.com/office/officeart/2005/8/layout/cycle2"/>
    <dgm:cxn modelId="{D90FD023-6CB2-4680-BBF3-A903914C7963}" srcId="{7E168FE1-6801-4FF6-9CD4-6EB1FC6D8620}" destId="{477BE5C4-3131-47E5-B5DD-09BC4BC782A4}" srcOrd="3" destOrd="0" parTransId="{05231198-299C-4631-8C15-4D1FCC58B528}" sibTransId="{004C69BE-2837-457A-953F-2C18E9F7F95B}"/>
    <dgm:cxn modelId="{DA19874B-9C9E-4DD1-B1FF-C3D67CC84071}" srcId="{7E168FE1-6801-4FF6-9CD4-6EB1FC6D8620}" destId="{18ABB7CA-D4E9-4C8D-B223-6D43DD18D08A}" srcOrd="1" destOrd="0" parTransId="{8A321962-0B3F-4D0C-B5F5-93C891BCD54D}" sibTransId="{3A8DC7FC-C2AD-445F-A209-78631F12BE10}"/>
    <dgm:cxn modelId="{D03D6EBD-01E6-41CE-AAD4-B1CB5FE71F0D}" type="presOf" srcId="{477BE5C4-3131-47E5-B5DD-09BC4BC782A4}" destId="{EFC72D19-08F8-4472-A2BA-7E7E900F40BC}" srcOrd="0" destOrd="0" presId="urn:microsoft.com/office/officeart/2005/8/layout/cycle2"/>
    <dgm:cxn modelId="{8B8C0E4B-B5C1-4FD2-A491-86C02127FD95}" type="presOf" srcId="{9BCD7D75-73AF-4BEF-8E9D-3F3C3F438A40}" destId="{FED54708-1D0A-438B-AC8F-B2DE2942768E}" srcOrd="0" destOrd="0" presId="urn:microsoft.com/office/officeart/2005/8/layout/cycle2"/>
    <dgm:cxn modelId="{EAF06E9A-C12E-435A-843B-B932A5B86AEE}" type="presOf" srcId="{FFF59F35-43A7-41B6-AEBE-5166E060357B}" destId="{6270CA26-8B65-44CB-A518-8132DCE6EB72}" srcOrd="0" destOrd="0" presId="urn:microsoft.com/office/officeart/2005/8/layout/cycle2"/>
    <dgm:cxn modelId="{72343C94-84BA-4C83-9A32-251A3E8581AE}" type="presOf" srcId="{3A8DC7FC-C2AD-445F-A209-78631F12BE10}" destId="{960D6A70-902D-46DA-B751-ADB9821B90B4}" srcOrd="1" destOrd="0" presId="urn:microsoft.com/office/officeart/2005/8/layout/cycle2"/>
    <dgm:cxn modelId="{825B458A-D47F-4FA0-A8E7-EE9E0862A0C1}" type="presOf" srcId="{9BCD7D75-73AF-4BEF-8E9D-3F3C3F438A40}" destId="{3BB61D70-766B-4023-B1E7-CD464764B81F}" srcOrd="1" destOrd="0" presId="urn:microsoft.com/office/officeart/2005/8/layout/cycle2"/>
    <dgm:cxn modelId="{F5CDD299-D63E-4D19-8DC3-869579CF5BA2}" type="presOf" srcId="{18ABB7CA-D4E9-4C8D-B223-6D43DD18D08A}" destId="{39DC9B9F-8786-4219-8649-0988F3F85F06}" srcOrd="0" destOrd="0" presId="urn:microsoft.com/office/officeart/2005/8/layout/cycle2"/>
    <dgm:cxn modelId="{9BE0173B-A7D4-4E65-8EF8-D759C1BFB155}" type="presOf" srcId="{3A8DC7FC-C2AD-445F-A209-78631F12BE10}" destId="{C3330E24-B2E1-49D8-B145-7060EE4AE2B2}" srcOrd="0" destOrd="0" presId="urn:microsoft.com/office/officeart/2005/8/layout/cycle2"/>
    <dgm:cxn modelId="{D13665D3-0138-458D-9B62-9BDE18DC5E83}" type="presOf" srcId="{A1BEC53D-2280-4939-99A0-5BEB007EC9E3}" destId="{5C613E72-CAF6-46AC-837F-0396D731B479}" srcOrd="0" destOrd="0" presId="urn:microsoft.com/office/officeart/2005/8/layout/cycle2"/>
    <dgm:cxn modelId="{9DCEFBB0-A7FE-49FF-A2BF-7EB88F0AF4C7}" type="presOf" srcId="{004C69BE-2837-457A-953F-2C18E9F7F95B}" destId="{8C2DEAA5-9013-4E77-80D1-6AB686D8AAFD}" srcOrd="1" destOrd="0" presId="urn:microsoft.com/office/officeart/2005/8/layout/cycle2"/>
    <dgm:cxn modelId="{6D58B5D5-7534-4C0D-9410-6A015E61145F}" type="presOf" srcId="{FFF59F35-43A7-41B6-AEBE-5166E060357B}" destId="{B3323AB2-460C-42C8-85F1-536A8FBFF853}" srcOrd="1" destOrd="0" presId="urn:microsoft.com/office/officeart/2005/8/layout/cycle2"/>
    <dgm:cxn modelId="{01609419-BE03-430A-8C9A-15244325B9CC}" srcId="{7E168FE1-6801-4FF6-9CD4-6EB1FC6D8620}" destId="{7718B7A5-6012-45EE-8408-373C9230DA73}" srcOrd="0" destOrd="0" parTransId="{67F4175C-CC6D-40BD-B854-8A778D60B236}" sibTransId="{9BCD7D75-73AF-4BEF-8E9D-3F3C3F438A40}"/>
    <dgm:cxn modelId="{BE130536-FF8E-48A6-AD47-E2E5095D41C2}" type="presOf" srcId="{802BED30-63B6-4C75-8ECE-033C22D479A2}" destId="{38D9A3B6-6AAA-4252-8611-3F727401DAA2}" srcOrd="0" destOrd="0" presId="urn:microsoft.com/office/officeart/2005/8/layout/cycle2"/>
    <dgm:cxn modelId="{7372BA7E-FD11-40B3-B2A5-A5DEA80CA2F7}" type="presOf" srcId="{7E168FE1-6801-4FF6-9CD4-6EB1FC6D8620}" destId="{550E95C6-119E-4A25-8B9C-DE850B2D2AD1}" srcOrd="0" destOrd="0" presId="urn:microsoft.com/office/officeart/2005/8/layout/cycle2"/>
    <dgm:cxn modelId="{C5C65FBB-EC01-46FE-B0D1-E43B923AE299}" srcId="{7E168FE1-6801-4FF6-9CD4-6EB1FC6D8620}" destId="{72AE639D-376B-4E35-9540-E8B28E3827B8}" srcOrd="4" destOrd="0" parTransId="{D981A4DE-EFC2-423B-B5C9-98AF56119266}" sibTransId="{FFF59F35-43A7-41B6-AEBE-5166E060357B}"/>
    <dgm:cxn modelId="{D0B4A50F-166B-48F1-BE73-8417E477CADB}" type="presOf" srcId="{004C69BE-2837-457A-953F-2C18E9F7F95B}" destId="{B43CEC6B-2990-4E56-BEC8-76A2CA1E6AB2}" srcOrd="0" destOrd="0" presId="urn:microsoft.com/office/officeart/2005/8/layout/cycle2"/>
    <dgm:cxn modelId="{C77546DE-18A4-4C13-94BF-BD8E65EAE56C}" type="presOf" srcId="{802BED30-63B6-4C75-8ECE-033C22D479A2}" destId="{8C1A59C5-FEF2-435D-82B6-51D33C6A0D11}" srcOrd="1" destOrd="0" presId="urn:microsoft.com/office/officeart/2005/8/layout/cycle2"/>
    <dgm:cxn modelId="{0A57A5E9-360E-41AF-AE93-15D9479D75CD}" srcId="{7E168FE1-6801-4FF6-9CD4-6EB1FC6D8620}" destId="{A1BEC53D-2280-4939-99A0-5BEB007EC9E3}" srcOrd="2" destOrd="0" parTransId="{F18EF88C-899A-4F23-AE41-38CDD4FBA717}" sibTransId="{802BED30-63B6-4C75-8ECE-033C22D479A2}"/>
    <dgm:cxn modelId="{6EC45806-DE56-4A8D-9D7C-96C4C12250BF}" type="presParOf" srcId="{550E95C6-119E-4A25-8B9C-DE850B2D2AD1}" destId="{02326CE7-DC28-4619-B6E7-B8DEF7B62950}" srcOrd="0" destOrd="0" presId="urn:microsoft.com/office/officeart/2005/8/layout/cycle2"/>
    <dgm:cxn modelId="{1B92A95A-9984-4C7C-A23A-B9DE3DEC7B0C}" type="presParOf" srcId="{550E95C6-119E-4A25-8B9C-DE850B2D2AD1}" destId="{FED54708-1D0A-438B-AC8F-B2DE2942768E}" srcOrd="1" destOrd="0" presId="urn:microsoft.com/office/officeart/2005/8/layout/cycle2"/>
    <dgm:cxn modelId="{E04E1A7A-3178-436C-AC0D-148C13E08D87}" type="presParOf" srcId="{FED54708-1D0A-438B-AC8F-B2DE2942768E}" destId="{3BB61D70-766B-4023-B1E7-CD464764B81F}" srcOrd="0" destOrd="0" presId="urn:microsoft.com/office/officeart/2005/8/layout/cycle2"/>
    <dgm:cxn modelId="{785C8C5D-8BAA-44B3-A966-0CD99DFE355F}" type="presParOf" srcId="{550E95C6-119E-4A25-8B9C-DE850B2D2AD1}" destId="{39DC9B9F-8786-4219-8649-0988F3F85F06}" srcOrd="2" destOrd="0" presId="urn:microsoft.com/office/officeart/2005/8/layout/cycle2"/>
    <dgm:cxn modelId="{CF2CADF3-19E3-4722-940B-6F9DCF55FEF7}" type="presParOf" srcId="{550E95C6-119E-4A25-8B9C-DE850B2D2AD1}" destId="{C3330E24-B2E1-49D8-B145-7060EE4AE2B2}" srcOrd="3" destOrd="0" presId="urn:microsoft.com/office/officeart/2005/8/layout/cycle2"/>
    <dgm:cxn modelId="{DC6A3B0E-4209-4F2F-BAD8-927C5B54612E}" type="presParOf" srcId="{C3330E24-B2E1-49D8-B145-7060EE4AE2B2}" destId="{960D6A70-902D-46DA-B751-ADB9821B90B4}" srcOrd="0" destOrd="0" presId="urn:microsoft.com/office/officeart/2005/8/layout/cycle2"/>
    <dgm:cxn modelId="{7482A12D-0F0F-4BCF-93C9-BF78B1B859C5}" type="presParOf" srcId="{550E95C6-119E-4A25-8B9C-DE850B2D2AD1}" destId="{5C613E72-CAF6-46AC-837F-0396D731B479}" srcOrd="4" destOrd="0" presId="urn:microsoft.com/office/officeart/2005/8/layout/cycle2"/>
    <dgm:cxn modelId="{D95B89AC-AA41-47AA-B25C-56FDCD412E9A}" type="presParOf" srcId="{550E95C6-119E-4A25-8B9C-DE850B2D2AD1}" destId="{38D9A3B6-6AAA-4252-8611-3F727401DAA2}" srcOrd="5" destOrd="0" presId="urn:microsoft.com/office/officeart/2005/8/layout/cycle2"/>
    <dgm:cxn modelId="{65DBEDEF-3FD8-4020-BA48-CE3AA04C6B29}" type="presParOf" srcId="{38D9A3B6-6AAA-4252-8611-3F727401DAA2}" destId="{8C1A59C5-FEF2-435D-82B6-51D33C6A0D11}" srcOrd="0" destOrd="0" presId="urn:microsoft.com/office/officeart/2005/8/layout/cycle2"/>
    <dgm:cxn modelId="{5FDA8200-FF5E-4D22-8230-352C6CDCEEAC}" type="presParOf" srcId="{550E95C6-119E-4A25-8B9C-DE850B2D2AD1}" destId="{EFC72D19-08F8-4472-A2BA-7E7E900F40BC}" srcOrd="6" destOrd="0" presId="urn:microsoft.com/office/officeart/2005/8/layout/cycle2"/>
    <dgm:cxn modelId="{FA547720-1B0E-4D27-89E8-8821B8DFFAE2}" type="presParOf" srcId="{550E95C6-119E-4A25-8B9C-DE850B2D2AD1}" destId="{B43CEC6B-2990-4E56-BEC8-76A2CA1E6AB2}" srcOrd="7" destOrd="0" presId="urn:microsoft.com/office/officeart/2005/8/layout/cycle2"/>
    <dgm:cxn modelId="{1E32B2F4-E091-4EE9-AC66-22C7535AABAD}" type="presParOf" srcId="{B43CEC6B-2990-4E56-BEC8-76A2CA1E6AB2}" destId="{8C2DEAA5-9013-4E77-80D1-6AB686D8AAFD}" srcOrd="0" destOrd="0" presId="urn:microsoft.com/office/officeart/2005/8/layout/cycle2"/>
    <dgm:cxn modelId="{60EDDFE8-BEAB-4B02-AD08-80D9557B17A6}" type="presParOf" srcId="{550E95C6-119E-4A25-8B9C-DE850B2D2AD1}" destId="{B0A8E0A5-69FB-4436-8C00-ABA88BB0CB7C}" srcOrd="8" destOrd="0" presId="urn:microsoft.com/office/officeart/2005/8/layout/cycle2"/>
    <dgm:cxn modelId="{937B062B-74DE-43F0-B32D-3C8E3A4CF20B}" type="presParOf" srcId="{550E95C6-119E-4A25-8B9C-DE850B2D2AD1}" destId="{6270CA26-8B65-44CB-A518-8132DCE6EB72}" srcOrd="9" destOrd="0" presId="urn:microsoft.com/office/officeart/2005/8/layout/cycle2"/>
    <dgm:cxn modelId="{A74F05DB-534F-41EC-AEF9-5539DE34C504}" type="presParOf" srcId="{6270CA26-8B65-44CB-A518-8132DCE6EB72}" destId="{B3323AB2-460C-42C8-85F1-536A8FBFF85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0CA609-D0D0-461D-A9DC-838B674B39CD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B66DB3-0EB0-4BF8-AD2E-E6E90F8A2303}">
      <dgm:prSet/>
      <dgm:spPr/>
      <dgm:t>
        <a:bodyPr/>
        <a:lstStyle/>
        <a:p>
          <a:pPr rtl="0"/>
          <a:r>
            <a:rPr lang="ru-RU" smtClean="0"/>
            <a:t>Кроме игр, в детском саду будут ЗАНЯТИЯПО РАСПИСАНИЮ и КУЛЬТУ РНЫЕ ПРАКТИКИ во вторую половину дня – разные виды деятельности на разную тематику. </a:t>
          </a:r>
          <a:endParaRPr lang="ru-RU"/>
        </a:p>
      </dgm:t>
    </dgm:pt>
    <dgm:pt modelId="{1FC1830F-2A04-4A0F-AB69-755ED5B66106}" type="parTrans" cxnId="{1C6BB61F-6C58-48DD-9FDF-91540DD6D469}">
      <dgm:prSet/>
      <dgm:spPr/>
      <dgm:t>
        <a:bodyPr/>
        <a:lstStyle/>
        <a:p>
          <a:endParaRPr lang="ru-RU"/>
        </a:p>
      </dgm:t>
    </dgm:pt>
    <dgm:pt modelId="{4B5A1A5A-FDE7-4F34-9274-46BFBCD72587}" type="sibTrans" cxnId="{1C6BB61F-6C58-48DD-9FDF-91540DD6D469}">
      <dgm:prSet/>
      <dgm:spPr/>
      <dgm:t>
        <a:bodyPr/>
        <a:lstStyle/>
        <a:p>
          <a:endParaRPr lang="ru-RU"/>
        </a:p>
      </dgm:t>
    </dgm:pt>
    <dgm:pt modelId="{FC21C3BE-D3B8-466A-9C83-FF65455739DE}">
      <dgm:prSet/>
      <dgm:spPr/>
      <dgm:t>
        <a:bodyPr/>
        <a:lstStyle/>
        <a:p>
          <a:pPr rtl="0"/>
          <a:r>
            <a:rPr lang="ru-RU" smtClean="0"/>
            <a:t>Также у детей будет время на САМОСТОЯТЕЛЬНУЮ ДЕЯТЕЛЬНОСТЬ</a:t>
          </a:r>
          <a:endParaRPr lang="ru-RU"/>
        </a:p>
      </dgm:t>
    </dgm:pt>
    <dgm:pt modelId="{D6EA1536-5AE5-44C3-A7E8-1E65C7FB375F}" type="parTrans" cxnId="{3F00C037-A1D3-4FC4-A045-BB705A55021F}">
      <dgm:prSet/>
      <dgm:spPr/>
      <dgm:t>
        <a:bodyPr/>
        <a:lstStyle/>
        <a:p>
          <a:endParaRPr lang="ru-RU"/>
        </a:p>
      </dgm:t>
    </dgm:pt>
    <dgm:pt modelId="{F5DFE775-D817-43C6-AD37-91DE4C465FFB}" type="sibTrans" cxnId="{3F00C037-A1D3-4FC4-A045-BB705A55021F}">
      <dgm:prSet/>
      <dgm:spPr/>
      <dgm:t>
        <a:bodyPr/>
        <a:lstStyle/>
        <a:p>
          <a:endParaRPr lang="ru-RU"/>
        </a:p>
      </dgm:t>
    </dgm:pt>
    <dgm:pt modelId="{A8638248-31DD-4A68-9DA7-696966098BCF}" type="pres">
      <dgm:prSet presAssocID="{F30CA609-D0D0-461D-A9DC-838B674B39C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1D41B8-6E1C-471D-B63D-61279F1A2828}" type="pres">
      <dgm:prSet presAssocID="{75B66DB3-0EB0-4BF8-AD2E-E6E90F8A2303}" presName="circle1" presStyleLbl="node1" presStyleIdx="0" presStyleCnt="2"/>
      <dgm:spPr/>
    </dgm:pt>
    <dgm:pt modelId="{C4684EC7-0739-4ECB-88B1-A7B54DD4A6A8}" type="pres">
      <dgm:prSet presAssocID="{75B66DB3-0EB0-4BF8-AD2E-E6E90F8A2303}" presName="space" presStyleCnt="0"/>
      <dgm:spPr/>
    </dgm:pt>
    <dgm:pt modelId="{9F6B652D-F25C-4833-986F-21568534DF85}" type="pres">
      <dgm:prSet presAssocID="{75B66DB3-0EB0-4BF8-AD2E-E6E90F8A2303}" presName="rect1" presStyleLbl="alignAcc1" presStyleIdx="0" presStyleCnt="2" custScaleY="154702" custLinFactNeighborX="2843" custLinFactNeighborY="-2972"/>
      <dgm:spPr/>
      <dgm:t>
        <a:bodyPr/>
        <a:lstStyle/>
        <a:p>
          <a:endParaRPr lang="ru-RU"/>
        </a:p>
      </dgm:t>
    </dgm:pt>
    <dgm:pt modelId="{5E4F2DB4-C5AF-41BE-98B1-8E306DF79756}" type="pres">
      <dgm:prSet presAssocID="{FC21C3BE-D3B8-466A-9C83-FF65455739DE}" presName="vertSpace2" presStyleLbl="node1" presStyleIdx="0" presStyleCnt="2"/>
      <dgm:spPr/>
    </dgm:pt>
    <dgm:pt modelId="{2E18C4CC-F7AD-45B7-9D4F-F63B78766A39}" type="pres">
      <dgm:prSet presAssocID="{FC21C3BE-D3B8-466A-9C83-FF65455739DE}" presName="circle2" presStyleLbl="node1" presStyleIdx="1" presStyleCnt="2"/>
      <dgm:spPr/>
    </dgm:pt>
    <dgm:pt modelId="{086BDC0C-5990-4F89-B04C-FB00C987E01A}" type="pres">
      <dgm:prSet presAssocID="{FC21C3BE-D3B8-466A-9C83-FF65455739DE}" presName="rect2" presStyleLbl="alignAcc1" presStyleIdx="1" presStyleCnt="2"/>
      <dgm:spPr/>
      <dgm:t>
        <a:bodyPr/>
        <a:lstStyle/>
        <a:p>
          <a:endParaRPr lang="ru-RU"/>
        </a:p>
      </dgm:t>
    </dgm:pt>
    <dgm:pt modelId="{B9F61DAF-88DA-4C4D-B616-DC785B8492BA}" type="pres">
      <dgm:prSet presAssocID="{75B66DB3-0EB0-4BF8-AD2E-E6E90F8A2303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6171D9-5574-4BF4-8E18-8824A7D8115B}" type="pres">
      <dgm:prSet presAssocID="{FC21C3BE-D3B8-466A-9C83-FF65455739DE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9356E2-FABF-490E-AE55-C5BE47F48305}" type="presOf" srcId="{75B66DB3-0EB0-4BF8-AD2E-E6E90F8A2303}" destId="{9F6B652D-F25C-4833-986F-21568534DF85}" srcOrd="0" destOrd="0" presId="urn:microsoft.com/office/officeart/2005/8/layout/target3"/>
    <dgm:cxn modelId="{26338DD4-7546-4872-99ED-2B3E654B4A01}" type="presOf" srcId="{F30CA609-D0D0-461D-A9DC-838B674B39CD}" destId="{A8638248-31DD-4A68-9DA7-696966098BCF}" srcOrd="0" destOrd="0" presId="urn:microsoft.com/office/officeart/2005/8/layout/target3"/>
    <dgm:cxn modelId="{801925A7-4E0B-4C63-AB60-97320CF4F03D}" type="presOf" srcId="{75B66DB3-0EB0-4BF8-AD2E-E6E90F8A2303}" destId="{B9F61DAF-88DA-4C4D-B616-DC785B8492BA}" srcOrd="1" destOrd="0" presId="urn:microsoft.com/office/officeart/2005/8/layout/target3"/>
    <dgm:cxn modelId="{1C6BB61F-6C58-48DD-9FDF-91540DD6D469}" srcId="{F30CA609-D0D0-461D-A9DC-838B674B39CD}" destId="{75B66DB3-0EB0-4BF8-AD2E-E6E90F8A2303}" srcOrd="0" destOrd="0" parTransId="{1FC1830F-2A04-4A0F-AB69-755ED5B66106}" sibTransId="{4B5A1A5A-FDE7-4F34-9274-46BFBCD72587}"/>
    <dgm:cxn modelId="{3F00C037-A1D3-4FC4-A045-BB705A55021F}" srcId="{F30CA609-D0D0-461D-A9DC-838B674B39CD}" destId="{FC21C3BE-D3B8-466A-9C83-FF65455739DE}" srcOrd="1" destOrd="0" parTransId="{D6EA1536-5AE5-44C3-A7E8-1E65C7FB375F}" sibTransId="{F5DFE775-D817-43C6-AD37-91DE4C465FFB}"/>
    <dgm:cxn modelId="{FC372DF0-460B-4F1D-AB8C-A84C8A54B7FC}" type="presOf" srcId="{FC21C3BE-D3B8-466A-9C83-FF65455739DE}" destId="{086BDC0C-5990-4F89-B04C-FB00C987E01A}" srcOrd="0" destOrd="0" presId="urn:microsoft.com/office/officeart/2005/8/layout/target3"/>
    <dgm:cxn modelId="{7A306B15-878B-40F7-AA25-D6C1D6F48260}" type="presOf" srcId="{FC21C3BE-D3B8-466A-9C83-FF65455739DE}" destId="{DB6171D9-5574-4BF4-8E18-8824A7D8115B}" srcOrd="1" destOrd="0" presId="urn:microsoft.com/office/officeart/2005/8/layout/target3"/>
    <dgm:cxn modelId="{2142A3D5-8488-468C-902E-6C6B2CEDC789}" type="presParOf" srcId="{A8638248-31DD-4A68-9DA7-696966098BCF}" destId="{871D41B8-6E1C-471D-B63D-61279F1A2828}" srcOrd="0" destOrd="0" presId="urn:microsoft.com/office/officeart/2005/8/layout/target3"/>
    <dgm:cxn modelId="{95A8564F-A388-4B07-894D-2B46A3515378}" type="presParOf" srcId="{A8638248-31DD-4A68-9DA7-696966098BCF}" destId="{C4684EC7-0739-4ECB-88B1-A7B54DD4A6A8}" srcOrd="1" destOrd="0" presId="urn:microsoft.com/office/officeart/2005/8/layout/target3"/>
    <dgm:cxn modelId="{65E3DE50-01D1-4ECE-A669-79AB88A5B050}" type="presParOf" srcId="{A8638248-31DD-4A68-9DA7-696966098BCF}" destId="{9F6B652D-F25C-4833-986F-21568534DF85}" srcOrd="2" destOrd="0" presId="urn:microsoft.com/office/officeart/2005/8/layout/target3"/>
    <dgm:cxn modelId="{90780568-961D-44CA-A5B4-6154C067AE43}" type="presParOf" srcId="{A8638248-31DD-4A68-9DA7-696966098BCF}" destId="{5E4F2DB4-C5AF-41BE-98B1-8E306DF79756}" srcOrd="3" destOrd="0" presId="urn:microsoft.com/office/officeart/2005/8/layout/target3"/>
    <dgm:cxn modelId="{F2C1DE4F-6304-4502-B46C-687C38CEA78F}" type="presParOf" srcId="{A8638248-31DD-4A68-9DA7-696966098BCF}" destId="{2E18C4CC-F7AD-45B7-9D4F-F63B78766A39}" srcOrd="4" destOrd="0" presId="urn:microsoft.com/office/officeart/2005/8/layout/target3"/>
    <dgm:cxn modelId="{75FE147F-5A6D-4ABF-9CFB-95518D4D06CD}" type="presParOf" srcId="{A8638248-31DD-4A68-9DA7-696966098BCF}" destId="{086BDC0C-5990-4F89-B04C-FB00C987E01A}" srcOrd="5" destOrd="0" presId="urn:microsoft.com/office/officeart/2005/8/layout/target3"/>
    <dgm:cxn modelId="{DF7FC935-CAA4-42E2-A79C-1F68CC1455F4}" type="presParOf" srcId="{A8638248-31DD-4A68-9DA7-696966098BCF}" destId="{B9F61DAF-88DA-4C4D-B616-DC785B8492BA}" srcOrd="6" destOrd="0" presId="urn:microsoft.com/office/officeart/2005/8/layout/target3"/>
    <dgm:cxn modelId="{4DC46510-65C8-4FC8-8821-2FD1F02CD269}" type="presParOf" srcId="{A8638248-31DD-4A68-9DA7-696966098BCF}" destId="{DB6171D9-5574-4BF4-8E18-8824A7D8115B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B0EA42-B619-401C-92AF-316F0664BCF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C3FB7E7-549C-401B-B96B-DBD120E9DDFF}">
      <dgm:prSet/>
      <dgm:spPr/>
      <dgm:t>
        <a:bodyPr/>
        <a:lstStyle/>
        <a:p>
          <a:pPr rtl="0"/>
          <a:r>
            <a:rPr lang="ru-RU" smtClean="0"/>
            <a:t>Т ЕХНОЛОГИИ: дистанционные образовательные технологии, электронное обучение и др., кроме тех, которые могут нанести вред здоровью детей </a:t>
          </a:r>
          <a:endParaRPr lang="ru-RU"/>
        </a:p>
      </dgm:t>
    </dgm:pt>
    <dgm:pt modelId="{11D9B25C-2C89-4A6B-ADB1-8DA7F3350C57}" type="parTrans" cxnId="{1AC4FAD2-73A7-45AB-8902-AE87E44B529F}">
      <dgm:prSet/>
      <dgm:spPr/>
      <dgm:t>
        <a:bodyPr/>
        <a:lstStyle/>
        <a:p>
          <a:endParaRPr lang="ru-RU"/>
        </a:p>
      </dgm:t>
    </dgm:pt>
    <dgm:pt modelId="{CCF976E1-CDF1-4506-AF91-09E7A17F2E37}" type="sibTrans" cxnId="{1AC4FAD2-73A7-45AB-8902-AE87E44B529F}">
      <dgm:prSet/>
      <dgm:spPr/>
      <dgm:t>
        <a:bodyPr/>
        <a:lstStyle/>
        <a:p>
          <a:endParaRPr lang="ru-RU"/>
        </a:p>
      </dgm:t>
    </dgm:pt>
    <dgm:pt modelId="{73E8C81A-B6DE-4F17-9565-77B555FE59B3}">
      <dgm:prSet/>
      <dgm:spPr/>
      <dgm:t>
        <a:bodyPr/>
        <a:lstStyle/>
        <a:p>
          <a:pPr rtl="0"/>
          <a:r>
            <a:rPr lang="ru-RU" dirty="0" smtClean="0"/>
            <a:t>СРЕДСТВА: демонстрационные и раздаточные; визуальные, </a:t>
          </a:r>
          <a:r>
            <a:rPr lang="ru-RU" dirty="0" err="1" smtClean="0"/>
            <a:t>аудийные</a:t>
          </a:r>
          <a:r>
            <a:rPr lang="ru-RU" dirty="0" smtClean="0"/>
            <a:t>, аудиовизуальные; естественные и искусственные; реальные и виртуальные </a:t>
          </a:r>
          <a:endParaRPr lang="ru-RU" dirty="0"/>
        </a:p>
      </dgm:t>
    </dgm:pt>
    <dgm:pt modelId="{931FD246-6AA3-4451-A7FA-E8FD0AF0B5A9}" type="parTrans" cxnId="{972342D9-4959-44EA-ABF9-D2EE00A83057}">
      <dgm:prSet/>
      <dgm:spPr/>
      <dgm:t>
        <a:bodyPr/>
        <a:lstStyle/>
        <a:p>
          <a:endParaRPr lang="ru-RU"/>
        </a:p>
      </dgm:t>
    </dgm:pt>
    <dgm:pt modelId="{DFA8A898-3E67-4008-B12D-7D5AF7628AEC}" type="sibTrans" cxnId="{972342D9-4959-44EA-ABF9-D2EE00A83057}">
      <dgm:prSet/>
      <dgm:spPr/>
      <dgm:t>
        <a:bodyPr/>
        <a:lstStyle/>
        <a:p>
          <a:endParaRPr lang="ru-RU"/>
        </a:p>
      </dgm:t>
    </dgm:pt>
    <dgm:pt modelId="{11DA1CEA-53F5-40AF-9B5C-AB7E33F8E86F}">
      <dgm:prSet/>
      <dgm:spPr/>
      <dgm:t>
        <a:bodyPr/>
        <a:lstStyle/>
        <a:p>
          <a:pPr rtl="0"/>
          <a:r>
            <a:rPr lang="ru-RU" smtClean="0"/>
            <a:t>МЕТОДЫ: словесные, наглядные, практические + на основе познавательной деятельности</a:t>
          </a:r>
          <a:endParaRPr lang="ru-RU"/>
        </a:p>
      </dgm:t>
    </dgm:pt>
    <dgm:pt modelId="{1D978916-DF1D-465A-B448-51B02648B73F}" type="parTrans" cxnId="{245F8692-E26A-4265-B52F-44E5D3B130E5}">
      <dgm:prSet/>
      <dgm:spPr/>
      <dgm:t>
        <a:bodyPr/>
        <a:lstStyle/>
        <a:p>
          <a:endParaRPr lang="ru-RU"/>
        </a:p>
      </dgm:t>
    </dgm:pt>
    <dgm:pt modelId="{7A25C9EC-8174-403A-9F2D-79487B65B9FF}" type="sibTrans" cxnId="{245F8692-E26A-4265-B52F-44E5D3B130E5}">
      <dgm:prSet/>
      <dgm:spPr/>
      <dgm:t>
        <a:bodyPr/>
        <a:lstStyle/>
        <a:p>
          <a:endParaRPr lang="ru-RU"/>
        </a:p>
      </dgm:t>
    </dgm:pt>
    <dgm:pt modelId="{93436950-61EC-47E8-8E69-0918C6BE2F60}" type="pres">
      <dgm:prSet presAssocID="{06B0EA42-B619-401C-92AF-316F0664BCF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57975D-C563-4910-9DB0-7C95260E3812}" type="pres">
      <dgm:prSet presAssocID="{2C3FB7E7-549C-401B-B96B-DBD120E9DDFF}" presName="circ1" presStyleLbl="vennNode1" presStyleIdx="0" presStyleCnt="3" custLinFactX="13755" custLinFactNeighborX="100000" custLinFactNeighborY="-18187"/>
      <dgm:spPr/>
      <dgm:t>
        <a:bodyPr/>
        <a:lstStyle/>
        <a:p>
          <a:endParaRPr lang="ru-RU"/>
        </a:p>
      </dgm:t>
    </dgm:pt>
    <dgm:pt modelId="{1B17BCE2-300D-4053-A094-3C531B1DD021}" type="pres">
      <dgm:prSet presAssocID="{2C3FB7E7-549C-401B-B96B-DBD120E9DDF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03BFA2-BDCF-4816-BD6C-C17022D7F963}" type="pres">
      <dgm:prSet presAssocID="{73E8C81A-B6DE-4F17-9565-77B555FE59B3}" presName="circ2" presStyleLbl="vennNode1" presStyleIdx="1" presStyleCnt="3"/>
      <dgm:spPr/>
      <dgm:t>
        <a:bodyPr/>
        <a:lstStyle/>
        <a:p>
          <a:endParaRPr lang="ru-RU"/>
        </a:p>
      </dgm:t>
    </dgm:pt>
    <dgm:pt modelId="{6FD9220E-D9C1-4CF8-B2E0-17EFCD51607A}" type="pres">
      <dgm:prSet presAssocID="{73E8C81A-B6DE-4F17-9565-77B555FE59B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F93EA6-3598-4DDD-A953-186D139EBDA4}" type="pres">
      <dgm:prSet presAssocID="{11DA1CEA-53F5-40AF-9B5C-AB7E33F8E86F}" presName="circ3" presStyleLbl="vennNode1" presStyleIdx="2" presStyleCnt="3"/>
      <dgm:spPr/>
      <dgm:t>
        <a:bodyPr/>
        <a:lstStyle/>
        <a:p>
          <a:endParaRPr lang="ru-RU"/>
        </a:p>
      </dgm:t>
    </dgm:pt>
    <dgm:pt modelId="{0065FE1C-FF9F-40C6-AB9F-3562C953AE21}" type="pres">
      <dgm:prSet presAssocID="{11DA1CEA-53F5-40AF-9B5C-AB7E33F8E86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41A6B5-6FBE-44B6-A190-138E88FCB4BD}" type="presOf" srcId="{2C3FB7E7-549C-401B-B96B-DBD120E9DDFF}" destId="{1B17BCE2-300D-4053-A094-3C531B1DD021}" srcOrd="1" destOrd="0" presId="urn:microsoft.com/office/officeart/2005/8/layout/venn1"/>
    <dgm:cxn modelId="{972342D9-4959-44EA-ABF9-D2EE00A83057}" srcId="{06B0EA42-B619-401C-92AF-316F0664BCF6}" destId="{73E8C81A-B6DE-4F17-9565-77B555FE59B3}" srcOrd="1" destOrd="0" parTransId="{931FD246-6AA3-4451-A7FA-E8FD0AF0B5A9}" sibTransId="{DFA8A898-3E67-4008-B12D-7D5AF7628AEC}"/>
    <dgm:cxn modelId="{97DB13D0-F97A-43F5-B7C7-7DE6B8219F64}" type="presOf" srcId="{73E8C81A-B6DE-4F17-9565-77B555FE59B3}" destId="{6FD9220E-D9C1-4CF8-B2E0-17EFCD51607A}" srcOrd="1" destOrd="0" presId="urn:microsoft.com/office/officeart/2005/8/layout/venn1"/>
    <dgm:cxn modelId="{245F8692-E26A-4265-B52F-44E5D3B130E5}" srcId="{06B0EA42-B619-401C-92AF-316F0664BCF6}" destId="{11DA1CEA-53F5-40AF-9B5C-AB7E33F8E86F}" srcOrd="2" destOrd="0" parTransId="{1D978916-DF1D-465A-B448-51B02648B73F}" sibTransId="{7A25C9EC-8174-403A-9F2D-79487B65B9FF}"/>
    <dgm:cxn modelId="{D41F7132-0430-4F7F-B5A6-F8504FA450AF}" type="presOf" srcId="{06B0EA42-B619-401C-92AF-316F0664BCF6}" destId="{93436950-61EC-47E8-8E69-0918C6BE2F60}" srcOrd="0" destOrd="0" presId="urn:microsoft.com/office/officeart/2005/8/layout/venn1"/>
    <dgm:cxn modelId="{F08039F8-6349-41C1-8E19-995DE1C87BDD}" type="presOf" srcId="{2C3FB7E7-549C-401B-B96B-DBD120E9DDFF}" destId="{3557975D-C563-4910-9DB0-7C95260E3812}" srcOrd="0" destOrd="0" presId="urn:microsoft.com/office/officeart/2005/8/layout/venn1"/>
    <dgm:cxn modelId="{7481DD63-C86B-4587-B2D8-BF58C2E24395}" type="presOf" srcId="{11DA1CEA-53F5-40AF-9B5C-AB7E33F8E86F}" destId="{82F93EA6-3598-4DDD-A953-186D139EBDA4}" srcOrd="0" destOrd="0" presId="urn:microsoft.com/office/officeart/2005/8/layout/venn1"/>
    <dgm:cxn modelId="{FE640F88-3B6B-4368-A7E4-38944205273F}" type="presOf" srcId="{73E8C81A-B6DE-4F17-9565-77B555FE59B3}" destId="{AD03BFA2-BDCF-4816-BD6C-C17022D7F963}" srcOrd="0" destOrd="0" presId="urn:microsoft.com/office/officeart/2005/8/layout/venn1"/>
    <dgm:cxn modelId="{D5C1965E-884C-4920-AB46-EB412EB897ED}" type="presOf" srcId="{11DA1CEA-53F5-40AF-9B5C-AB7E33F8E86F}" destId="{0065FE1C-FF9F-40C6-AB9F-3562C953AE21}" srcOrd="1" destOrd="0" presId="urn:microsoft.com/office/officeart/2005/8/layout/venn1"/>
    <dgm:cxn modelId="{1AC4FAD2-73A7-45AB-8902-AE87E44B529F}" srcId="{06B0EA42-B619-401C-92AF-316F0664BCF6}" destId="{2C3FB7E7-549C-401B-B96B-DBD120E9DDFF}" srcOrd="0" destOrd="0" parTransId="{11D9B25C-2C89-4A6B-ADB1-8DA7F3350C57}" sibTransId="{CCF976E1-CDF1-4506-AF91-09E7A17F2E37}"/>
    <dgm:cxn modelId="{2DF9A557-5908-46DC-8881-3C86651C8A3C}" type="presParOf" srcId="{93436950-61EC-47E8-8E69-0918C6BE2F60}" destId="{3557975D-C563-4910-9DB0-7C95260E3812}" srcOrd="0" destOrd="0" presId="urn:microsoft.com/office/officeart/2005/8/layout/venn1"/>
    <dgm:cxn modelId="{0C3BB289-7509-4AB7-8F09-AE793594D84E}" type="presParOf" srcId="{93436950-61EC-47E8-8E69-0918C6BE2F60}" destId="{1B17BCE2-300D-4053-A094-3C531B1DD021}" srcOrd="1" destOrd="0" presId="urn:microsoft.com/office/officeart/2005/8/layout/venn1"/>
    <dgm:cxn modelId="{3B6724ED-E895-4F72-9C61-D3B01139CBB9}" type="presParOf" srcId="{93436950-61EC-47E8-8E69-0918C6BE2F60}" destId="{AD03BFA2-BDCF-4816-BD6C-C17022D7F963}" srcOrd="2" destOrd="0" presId="urn:microsoft.com/office/officeart/2005/8/layout/venn1"/>
    <dgm:cxn modelId="{9614CA73-18B4-4894-A54F-DB0E2901EC15}" type="presParOf" srcId="{93436950-61EC-47E8-8E69-0918C6BE2F60}" destId="{6FD9220E-D9C1-4CF8-B2E0-17EFCD51607A}" srcOrd="3" destOrd="0" presId="urn:microsoft.com/office/officeart/2005/8/layout/venn1"/>
    <dgm:cxn modelId="{0AAEE8AA-A0EE-4A67-B2E8-B1E7E2ABDE67}" type="presParOf" srcId="{93436950-61EC-47E8-8E69-0918C6BE2F60}" destId="{82F93EA6-3598-4DDD-A953-186D139EBDA4}" srcOrd="4" destOrd="0" presId="urn:microsoft.com/office/officeart/2005/8/layout/venn1"/>
    <dgm:cxn modelId="{432164F0-1D50-44F3-8490-D00FA4B942FC}" type="presParOf" srcId="{93436950-61EC-47E8-8E69-0918C6BE2F60}" destId="{0065FE1C-FF9F-40C6-AB9F-3562C953AE2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C644DE-6B1C-420F-B49A-B25C857553E8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81FE9BA-2DA3-4952-9D78-2FA78E5A8AD2}">
      <dgm:prSet/>
      <dgm:spPr/>
      <dgm:t>
        <a:bodyPr/>
        <a:lstStyle/>
        <a:p>
          <a:pPr rtl="0"/>
          <a:r>
            <a:rPr lang="ru-RU" b="1" smtClean="0"/>
            <a:t>Чтобы обучать</a:t>
          </a:r>
          <a:endParaRPr lang="ru-RU"/>
        </a:p>
      </dgm:t>
    </dgm:pt>
    <dgm:pt modelId="{93E5DDDB-542E-48BD-A180-1186B8F3C6F4}" type="parTrans" cxnId="{27A4C1E3-B5BD-4226-82C5-F0A3E699C3BD}">
      <dgm:prSet/>
      <dgm:spPr/>
      <dgm:t>
        <a:bodyPr/>
        <a:lstStyle/>
        <a:p>
          <a:endParaRPr lang="ru-RU"/>
        </a:p>
      </dgm:t>
    </dgm:pt>
    <dgm:pt modelId="{0A72BEB6-F9F5-42EE-97BA-1C9F4F4B78E0}" type="sibTrans" cxnId="{27A4C1E3-B5BD-4226-82C5-F0A3E699C3BD}">
      <dgm:prSet/>
      <dgm:spPr/>
      <dgm:t>
        <a:bodyPr/>
        <a:lstStyle/>
        <a:p>
          <a:endParaRPr lang="ru-RU"/>
        </a:p>
      </dgm:t>
    </dgm:pt>
    <dgm:pt modelId="{9D877265-B503-4FA5-8A14-92ED3ACCBFFD}">
      <dgm:prSet/>
      <dgm:spPr/>
      <dgm:t>
        <a:bodyPr/>
        <a:lstStyle/>
        <a:p>
          <a:pPr rtl="0"/>
          <a:r>
            <a:rPr lang="ru-RU" b="1" smtClean="0"/>
            <a:t>и развивать</a:t>
          </a:r>
          <a:endParaRPr lang="ru-RU"/>
        </a:p>
      </dgm:t>
    </dgm:pt>
    <dgm:pt modelId="{0893E263-61F4-48D9-A71A-5DB697D74E14}" type="parTrans" cxnId="{0E160406-C883-4FD4-A10E-5E6F4E66465F}">
      <dgm:prSet/>
      <dgm:spPr/>
      <dgm:t>
        <a:bodyPr/>
        <a:lstStyle/>
        <a:p>
          <a:endParaRPr lang="ru-RU"/>
        </a:p>
      </dgm:t>
    </dgm:pt>
    <dgm:pt modelId="{F8ED719F-10AC-4B70-B34B-760A6DB6A8F7}" type="sibTrans" cxnId="{0E160406-C883-4FD4-A10E-5E6F4E66465F}">
      <dgm:prSet/>
      <dgm:spPr/>
      <dgm:t>
        <a:bodyPr/>
        <a:lstStyle/>
        <a:p>
          <a:endParaRPr lang="ru-RU"/>
        </a:p>
      </dgm:t>
    </dgm:pt>
    <dgm:pt modelId="{B7BDBBF5-99A7-4C2A-BE43-4ECF47CFCFB5}">
      <dgm:prSet/>
      <dgm:spPr/>
      <dgm:t>
        <a:bodyPr/>
        <a:lstStyle/>
        <a:p>
          <a:pPr rtl="0"/>
          <a:r>
            <a:rPr lang="ru-RU" b="1" smtClean="0"/>
            <a:t>детей, педагоги</a:t>
          </a:r>
          <a:endParaRPr lang="ru-RU"/>
        </a:p>
      </dgm:t>
    </dgm:pt>
    <dgm:pt modelId="{7F005BC6-6A31-46DD-846E-EECF70204477}" type="parTrans" cxnId="{9D087E84-5D9C-4BF9-A8E6-55E15FA30D3F}">
      <dgm:prSet/>
      <dgm:spPr/>
      <dgm:t>
        <a:bodyPr/>
        <a:lstStyle/>
        <a:p>
          <a:endParaRPr lang="ru-RU"/>
        </a:p>
      </dgm:t>
    </dgm:pt>
    <dgm:pt modelId="{E2386832-5590-4336-8D34-CAB53636184D}" type="sibTrans" cxnId="{9D087E84-5D9C-4BF9-A8E6-55E15FA30D3F}">
      <dgm:prSet/>
      <dgm:spPr/>
      <dgm:t>
        <a:bodyPr/>
        <a:lstStyle/>
        <a:p>
          <a:endParaRPr lang="ru-RU"/>
        </a:p>
      </dgm:t>
    </dgm:pt>
    <dgm:pt modelId="{B4D28F44-999A-43CA-8A3C-D9F185D012ED}">
      <dgm:prSet/>
      <dgm:spPr/>
      <dgm:t>
        <a:bodyPr/>
        <a:lstStyle/>
        <a:p>
          <a:pPr rtl="0"/>
          <a:r>
            <a:rPr lang="ru-RU" b="1" smtClean="0"/>
            <a:t>будут</a:t>
          </a:r>
          <a:endParaRPr lang="ru-RU"/>
        </a:p>
      </dgm:t>
    </dgm:pt>
    <dgm:pt modelId="{450049DB-B95D-4B5B-9120-B68A3CF9BA5D}" type="parTrans" cxnId="{7643EEF6-3E3F-4706-A022-8DDA270172A3}">
      <dgm:prSet/>
      <dgm:spPr/>
      <dgm:t>
        <a:bodyPr/>
        <a:lstStyle/>
        <a:p>
          <a:endParaRPr lang="ru-RU"/>
        </a:p>
      </dgm:t>
    </dgm:pt>
    <dgm:pt modelId="{31E56C37-91B9-4BAA-898E-F53D06348A8C}" type="sibTrans" cxnId="{7643EEF6-3E3F-4706-A022-8DDA270172A3}">
      <dgm:prSet/>
      <dgm:spPr/>
      <dgm:t>
        <a:bodyPr/>
        <a:lstStyle/>
        <a:p>
          <a:endParaRPr lang="ru-RU"/>
        </a:p>
      </dgm:t>
    </dgm:pt>
    <dgm:pt modelId="{3C13EC70-205B-48C2-AF25-67C8BC938C2C}">
      <dgm:prSet/>
      <dgm:spPr/>
      <dgm:t>
        <a:bodyPr/>
        <a:lstStyle/>
        <a:p>
          <a:pPr rtl="0"/>
          <a:r>
            <a:rPr lang="ru-RU" b="1" smtClean="0"/>
            <a:t>использовать</a:t>
          </a:r>
          <a:endParaRPr lang="ru-RU"/>
        </a:p>
      </dgm:t>
    </dgm:pt>
    <dgm:pt modelId="{6263F12E-7268-4B56-ABE4-1DFC3D03EAD2}" type="parTrans" cxnId="{52559239-CC5A-4FAC-9E93-165160C48D00}">
      <dgm:prSet/>
      <dgm:spPr/>
      <dgm:t>
        <a:bodyPr/>
        <a:lstStyle/>
        <a:p>
          <a:endParaRPr lang="ru-RU"/>
        </a:p>
      </dgm:t>
    </dgm:pt>
    <dgm:pt modelId="{5340A421-2684-4E9D-90D9-FC85BDFD0323}" type="sibTrans" cxnId="{52559239-CC5A-4FAC-9E93-165160C48D00}">
      <dgm:prSet/>
      <dgm:spPr/>
      <dgm:t>
        <a:bodyPr/>
        <a:lstStyle/>
        <a:p>
          <a:endParaRPr lang="ru-RU"/>
        </a:p>
      </dgm:t>
    </dgm:pt>
    <dgm:pt modelId="{ACC6AB7B-3F83-48D4-BD51-8E9DFB1333CB}" type="pres">
      <dgm:prSet presAssocID="{40C644DE-6B1C-420F-B49A-B25C857553E8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905BB93A-BC11-413F-9685-6F2CF33C8F54}" type="pres">
      <dgm:prSet presAssocID="{40C644DE-6B1C-420F-B49A-B25C857553E8}" presName="pyramid" presStyleLbl="node1" presStyleIdx="0" presStyleCnt="1"/>
      <dgm:spPr/>
    </dgm:pt>
    <dgm:pt modelId="{6E575406-D520-44DF-8F6F-426405A8F163}" type="pres">
      <dgm:prSet presAssocID="{40C644DE-6B1C-420F-B49A-B25C857553E8}" presName="theList" presStyleCnt="0"/>
      <dgm:spPr/>
    </dgm:pt>
    <dgm:pt modelId="{C038E1E7-0160-4CE2-8BC0-2660A787878A}" type="pres">
      <dgm:prSet presAssocID="{781FE9BA-2DA3-4952-9D78-2FA78E5A8AD2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7A64CC-4E7E-4372-8B9A-F294039CA238}" type="pres">
      <dgm:prSet presAssocID="{781FE9BA-2DA3-4952-9D78-2FA78E5A8AD2}" presName="aSpace" presStyleCnt="0"/>
      <dgm:spPr/>
    </dgm:pt>
    <dgm:pt modelId="{B013857D-D196-4F51-AE71-D9DB78C0BB86}" type="pres">
      <dgm:prSet presAssocID="{9D877265-B503-4FA5-8A14-92ED3ACCBFFD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98B83-6819-4461-9508-47B320E7ADFA}" type="pres">
      <dgm:prSet presAssocID="{9D877265-B503-4FA5-8A14-92ED3ACCBFFD}" presName="aSpace" presStyleCnt="0"/>
      <dgm:spPr/>
    </dgm:pt>
    <dgm:pt modelId="{AA243CAE-6EDF-4484-ACE6-C8A95B4D3A30}" type="pres">
      <dgm:prSet presAssocID="{B7BDBBF5-99A7-4C2A-BE43-4ECF47CFCFB5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603CD-9D1A-40B1-9AEC-9F5D50A103ED}" type="pres">
      <dgm:prSet presAssocID="{B7BDBBF5-99A7-4C2A-BE43-4ECF47CFCFB5}" presName="aSpace" presStyleCnt="0"/>
      <dgm:spPr/>
    </dgm:pt>
    <dgm:pt modelId="{80024D42-5FBF-43C5-94A6-74FC1F01F209}" type="pres">
      <dgm:prSet presAssocID="{B4D28F44-999A-43CA-8A3C-D9F185D012ED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978A53-3F3F-4F91-B8F4-63D2BDCED6A8}" type="pres">
      <dgm:prSet presAssocID="{B4D28F44-999A-43CA-8A3C-D9F185D012ED}" presName="aSpace" presStyleCnt="0"/>
      <dgm:spPr/>
    </dgm:pt>
    <dgm:pt modelId="{A78327CB-6C4C-4020-B7EF-18F08B41A23F}" type="pres">
      <dgm:prSet presAssocID="{3C13EC70-205B-48C2-AF25-67C8BC938C2C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DE29AD-8DDB-4283-A3D1-6846422E3B22}" type="pres">
      <dgm:prSet presAssocID="{3C13EC70-205B-48C2-AF25-67C8BC938C2C}" presName="aSpace" presStyleCnt="0"/>
      <dgm:spPr/>
    </dgm:pt>
  </dgm:ptLst>
  <dgm:cxnLst>
    <dgm:cxn modelId="{0D3CE23C-64F5-4C9A-A0AE-6951B5EF8FF6}" type="presOf" srcId="{B7BDBBF5-99A7-4C2A-BE43-4ECF47CFCFB5}" destId="{AA243CAE-6EDF-4484-ACE6-C8A95B4D3A30}" srcOrd="0" destOrd="0" presId="urn:microsoft.com/office/officeart/2005/8/layout/pyramid2"/>
    <dgm:cxn modelId="{52559239-CC5A-4FAC-9E93-165160C48D00}" srcId="{40C644DE-6B1C-420F-B49A-B25C857553E8}" destId="{3C13EC70-205B-48C2-AF25-67C8BC938C2C}" srcOrd="4" destOrd="0" parTransId="{6263F12E-7268-4B56-ABE4-1DFC3D03EAD2}" sibTransId="{5340A421-2684-4E9D-90D9-FC85BDFD0323}"/>
    <dgm:cxn modelId="{4D027C88-C550-47B6-8AA4-4DF34F0D06BA}" type="presOf" srcId="{B4D28F44-999A-43CA-8A3C-D9F185D012ED}" destId="{80024D42-5FBF-43C5-94A6-74FC1F01F209}" srcOrd="0" destOrd="0" presId="urn:microsoft.com/office/officeart/2005/8/layout/pyramid2"/>
    <dgm:cxn modelId="{27A4C1E3-B5BD-4226-82C5-F0A3E699C3BD}" srcId="{40C644DE-6B1C-420F-B49A-B25C857553E8}" destId="{781FE9BA-2DA3-4952-9D78-2FA78E5A8AD2}" srcOrd="0" destOrd="0" parTransId="{93E5DDDB-542E-48BD-A180-1186B8F3C6F4}" sibTransId="{0A72BEB6-F9F5-42EE-97BA-1C9F4F4B78E0}"/>
    <dgm:cxn modelId="{26941CAB-4796-4785-A3E3-8A5B54703F25}" type="presOf" srcId="{3C13EC70-205B-48C2-AF25-67C8BC938C2C}" destId="{A78327CB-6C4C-4020-B7EF-18F08B41A23F}" srcOrd="0" destOrd="0" presId="urn:microsoft.com/office/officeart/2005/8/layout/pyramid2"/>
    <dgm:cxn modelId="{0E160406-C883-4FD4-A10E-5E6F4E66465F}" srcId="{40C644DE-6B1C-420F-B49A-B25C857553E8}" destId="{9D877265-B503-4FA5-8A14-92ED3ACCBFFD}" srcOrd="1" destOrd="0" parTransId="{0893E263-61F4-48D9-A71A-5DB697D74E14}" sibTransId="{F8ED719F-10AC-4B70-B34B-760A6DB6A8F7}"/>
    <dgm:cxn modelId="{A5D8D125-5F50-440A-84E1-294A618B695D}" type="presOf" srcId="{781FE9BA-2DA3-4952-9D78-2FA78E5A8AD2}" destId="{C038E1E7-0160-4CE2-8BC0-2660A787878A}" srcOrd="0" destOrd="0" presId="urn:microsoft.com/office/officeart/2005/8/layout/pyramid2"/>
    <dgm:cxn modelId="{DC70DB8B-27EF-4A39-97B8-2D14FD6135A7}" type="presOf" srcId="{9D877265-B503-4FA5-8A14-92ED3ACCBFFD}" destId="{B013857D-D196-4F51-AE71-D9DB78C0BB86}" srcOrd="0" destOrd="0" presId="urn:microsoft.com/office/officeart/2005/8/layout/pyramid2"/>
    <dgm:cxn modelId="{9D087E84-5D9C-4BF9-A8E6-55E15FA30D3F}" srcId="{40C644DE-6B1C-420F-B49A-B25C857553E8}" destId="{B7BDBBF5-99A7-4C2A-BE43-4ECF47CFCFB5}" srcOrd="2" destOrd="0" parTransId="{7F005BC6-6A31-46DD-846E-EECF70204477}" sibTransId="{E2386832-5590-4336-8D34-CAB53636184D}"/>
    <dgm:cxn modelId="{8C650B02-B0A3-4595-A15C-5A4655CBBFB0}" type="presOf" srcId="{40C644DE-6B1C-420F-B49A-B25C857553E8}" destId="{ACC6AB7B-3F83-48D4-BD51-8E9DFB1333CB}" srcOrd="0" destOrd="0" presId="urn:microsoft.com/office/officeart/2005/8/layout/pyramid2"/>
    <dgm:cxn modelId="{7643EEF6-3E3F-4706-A022-8DDA270172A3}" srcId="{40C644DE-6B1C-420F-B49A-B25C857553E8}" destId="{B4D28F44-999A-43CA-8A3C-D9F185D012ED}" srcOrd="3" destOrd="0" parTransId="{450049DB-B95D-4B5B-9120-B68A3CF9BA5D}" sibTransId="{31E56C37-91B9-4BAA-898E-F53D06348A8C}"/>
    <dgm:cxn modelId="{C05A4CE1-17BF-4969-8423-71B192D37DB3}" type="presParOf" srcId="{ACC6AB7B-3F83-48D4-BD51-8E9DFB1333CB}" destId="{905BB93A-BC11-413F-9685-6F2CF33C8F54}" srcOrd="0" destOrd="0" presId="urn:microsoft.com/office/officeart/2005/8/layout/pyramid2"/>
    <dgm:cxn modelId="{2E711589-C9D7-4295-8FAB-EAABF19D99E9}" type="presParOf" srcId="{ACC6AB7B-3F83-48D4-BD51-8E9DFB1333CB}" destId="{6E575406-D520-44DF-8F6F-426405A8F163}" srcOrd="1" destOrd="0" presId="urn:microsoft.com/office/officeart/2005/8/layout/pyramid2"/>
    <dgm:cxn modelId="{FF15113C-3929-4228-81B9-C7A23D99F5B8}" type="presParOf" srcId="{6E575406-D520-44DF-8F6F-426405A8F163}" destId="{C038E1E7-0160-4CE2-8BC0-2660A787878A}" srcOrd="0" destOrd="0" presId="urn:microsoft.com/office/officeart/2005/8/layout/pyramid2"/>
    <dgm:cxn modelId="{E367A787-8038-4A38-8781-72F7AF814329}" type="presParOf" srcId="{6E575406-D520-44DF-8F6F-426405A8F163}" destId="{C67A64CC-4E7E-4372-8B9A-F294039CA238}" srcOrd="1" destOrd="0" presId="urn:microsoft.com/office/officeart/2005/8/layout/pyramid2"/>
    <dgm:cxn modelId="{C3536044-3658-4792-86C9-BA8C17CDA36A}" type="presParOf" srcId="{6E575406-D520-44DF-8F6F-426405A8F163}" destId="{B013857D-D196-4F51-AE71-D9DB78C0BB86}" srcOrd="2" destOrd="0" presId="urn:microsoft.com/office/officeart/2005/8/layout/pyramid2"/>
    <dgm:cxn modelId="{88D151CE-9675-4B28-855F-ECBC5ADC6A02}" type="presParOf" srcId="{6E575406-D520-44DF-8F6F-426405A8F163}" destId="{9D598B83-6819-4461-9508-47B320E7ADFA}" srcOrd="3" destOrd="0" presId="urn:microsoft.com/office/officeart/2005/8/layout/pyramid2"/>
    <dgm:cxn modelId="{6C952759-1F37-4A42-BAC5-314D0459E690}" type="presParOf" srcId="{6E575406-D520-44DF-8F6F-426405A8F163}" destId="{AA243CAE-6EDF-4484-ACE6-C8A95B4D3A30}" srcOrd="4" destOrd="0" presId="urn:microsoft.com/office/officeart/2005/8/layout/pyramid2"/>
    <dgm:cxn modelId="{AC54460B-6F25-4AAE-BE8B-777CE8E6AD1A}" type="presParOf" srcId="{6E575406-D520-44DF-8F6F-426405A8F163}" destId="{492603CD-9D1A-40B1-9AEC-9F5D50A103ED}" srcOrd="5" destOrd="0" presId="urn:microsoft.com/office/officeart/2005/8/layout/pyramid2"/>
    <dgm:cxn modelId="{E2986E3C-CE8F-4003-A986-E0E1F176376A}" type="presParOf" srcId="{6E575406-D520-44DF-8F6F-426405A8F163}" destId="{80024D42-5FBF-43C5-94A6-74FC1F01F209}" srcOrd="6" destOrd="0" presId="urn:microsoft.com/office/officeart/2005/8/layout/pyramid2"/>
    <dgm:cxn modelId="{F7B304BF-D8BB-4992-AAD1-0A8FB8D19A9A}" type="presParOf" srcId="{6E575406-D520-44DF-8F6F-426405A8F163}" destId="{7E978A53-3F3F-4F91-B8F4-63D2BDCED6A8}" srcOrd="7" destOrd="0" presId="urn:microsoft.com/office/officeart/2005/8/layout/pyramid2"/>
    <dgm:cxn modelId="{54AB6C29-143C-404B-9CA2-E64FE7D43A05}" type="presParOf" srcId="{6E575406-D520-44DF-8F6F-426405A8F163}" destId="{A78327CB-6C4C-4020-B7EF-18F08B41A23F}" srcOrd="8" destOrd="0" presId="urn:microsoft.com/office/officeart/2005/8/layout/pyramid2"/>
    <dgm:cxn modelId="{3CDDDC96-14BA-442E-8786-B6F125A53940}" type="presParOf" srcId="{6E575406-D520-44DF-8F6F-426405A8F163}" destId="{9FDE29AD-8DDB-4283-A3D1-6846422E3B22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0EA3F87-AD9C-4F40-85BF-EE83DD4AA75E}" type="doc">
      <dgm:prSet loTypeId="urn:microsoft.com/office/officeart/2005/8/layout/lProcess3" loCatId="process" qsTypeId="urn:microsoft.com/office/officeart/2005/8/quickstyle/simple2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AADF1E3B-FCFA-4392-B954-D557360908EF}">
      <dgm:prSet/>
      <dgm:spPr/>
      <dgm:t>
        <a:bodyPr/>
        <a:lstStyle/>
        <a:p>
          <a:pPr rtl="0"/>
          <a:r>
            <a:rPr lang="ru-RU" dirty="0" smtClean="0"/>
            <a:t>Основные цели взаимодействия с родителями </a:t>
          </a:r>
          <a:endParaRPr lang="ru-RU" dirty="0"/>
        </a:p>
      </dgm:t>
    </dgm:pt>
    <dgm:pt modelId="{293D165F-63FC-4D6D-A06A-9ADEAAA5AE08}" type="parTrans" cxnId="{12DF8ABE-6D24-4EC5-848F-48D5CE06CD2B}">
      <dgm:prSet/>
      <dgm:spPr/>
      <dgm:t>
        <a:bodyPr/>
        <a:lstStyle/>
        <a:p>
          <a:endParaRPr lang="ru-RU"/>
        </a:p>
      </dgm:t>
    </dgm:pt>
    <dgm:pt modelId="{B0B033AE-7BD2-4918-9A5F-F08920F377BD}" type="sibTrans" cxnId="{12DF8ABE-6D24-4EC5-848F-48D5CE06CD2B}">
      <dgm:prSet/>
      <dgm:spPr/>
      <dgm:t>
        <a:bodyPr/>
        <a:lstStyle/>
        <a:p>
          <a:endParaRPr lang="ru-RU"/>
        </a:p>
      </dgm:t>
    </dgm:pt>
    <dgm:pt modelId="{5F730DFC-3DB2-4CB3-BA99-F4DA767A269A}">
      <dgm:prSet/>
      <dgm:spPr/>
      <dgm:t>
        <a:bodyPr/>
        <a:lstStyle/>
        <a:p>
          <a:pPr rtl="0"/>
          <a:r>
            <a:rPr lang="ru-RU" smtClean="0"/>
            <a:t>– обеспечить психолого-педагогическую поддержку семьи и повысить компетентность родителей в вопросах образования, охраны и укрепления здоровья детей;</a:t>
          </a:r>
          <a:endParaRPr lang="ru-RU"/>
        </a:p>
      </dgm:t>
    </dgm:pt>
    <dgm:pt modelId="{B8430546-829E-4A67-9795-2BAF107A0094}" type="parTrans" cxnId="{3EDF96E2-4F78-4E29-B137-D270834B3707}">
      <dgm:prSet/>
      <dgm:spPr/>
      <dgm:t>
        <a:bodyPr/>
        <a:lstStyle/>
        <a:p>
          <a:endParaRPr lang="ru-RU"/>
        </a:p>
      </dgm:t>
    </dgm:pt>
    <dgm:pt modelId="{6B5A7A54-A97A-438A-82F4-95D8B68E5D33}" type="sibTrans" cxnId="{3EDF96E2-4F78-4E29-B137-D270834B3707}">
      <dgm:prSet/>
      <dgm:spPr/>
      <dgm:t>
        <a:bodyPr/>
        <a:lstStyle/>
        <a:p>
          <a:endParaRPr lang="ru-RU"/>
        </a:p>
      </dgm:t>
    </dgm:pt>
    <dgm:pt modelId="{635C57D2-0EBF-4482-A7A8-FCD4B7F2B024}">
      <dgm:prSet/>
      <dgm:spPr/>
      <dgm:t>
        <a:bodyPr/>
        <a:lstStyle/>
        <a:p>
          <a:pPr rtl="0"/>
          <a:r>
            <a:rPr lang="ru-RU" smtClean="0"/>
            <a:t>– обеспечить единство подходов к воспитанию и обучению детей в условиях ДОО и семьи; </a:t>
          </a:r>
          <a:endParaRPr lang="ru-RU"/>
        </a:p>
      </dgm:t>
    </dgm:pt>
    <dgm:pt modelId="{DBCB67E8-86DB-40A2-AE29-25AD8F8478E4}" type="parTrans" cxnId="{B57701DA-6754-4DA8-84EC-368BD0194998}">
      <dgm:prSet/>
      <dgm:spPr/>
      <dgm:t>
        <a:bodyPr/>
        <a:lstStyle/>
        <a:p>
          <a:endParaRPr lang="ru-RU"/>
        </a:p>
      </dgm:t>
    </dgm:pt>
    <dgm:pt modelId="{B1776B0C-559E-40DB-8C7A-29D6921B5039}" type="sibTrans" cxnId="{B57701DA-6754-4DA8-84EC-368BD0194998}">
      <dgm:prSet/>
      <dgm:spPr/>
      <dgm:t>
        <a:bodyPr/>
        <a:lstStyle/>
        <a:p>
          <a:endParaRPr lang="ru-RU"/>
        </a:p>
      </dgm:t>
    </dgm:pt>
    <dgm:pt modelId="{06B74F93-DA39-487B-BEB3-9F2AEB723FAC}">
      <dgm:prSet/>
      <dgm:spPr/>
      <dgm:t>
        <a:bodyPr/>
        <a:lstStyle/>
        <a:p>
          <a:pPr rtl="0"/>
          <a:r>
            <a:rPr lang="ru-RU" smtClean="0"/>
            <a:t>– повысить воспитательный потенциал семьи</a:t>
          </a:r>
          <a:endParaRPr lang="ru-RU"/>
        </a:p>
      </dgm:t>
    </dgm:pt>
    <dgm:pt modelId="{D192BCDD-12E1-40B4-8662-816FF5850B4B}" type="parTrans" cxnId="{5CBC52F4-6279-4C31-86E1-ABE6412EE71D}">
      <dgm:prSet/>
      <dgm:spPr/>
      <dgm:t>
        <a:bodyPr/>
        <a:lstStyle/>
        <a:p>
          <a:endParaRPr lang="ru-RU"/>
        </a:p>
      </dgm:t>
    </dgm:pt>
    <dgm:pt modelId="{0216B9EF-34C9-437B-9101-CB5684411815}" type="sibTrans" cxnId="{5CBC52F4-6279-4C31-86E1-ABE6412EE71D}">
      <dgm:prSet/>
      <dgm:spPr/>
      <dgm:t>
        <a:bodyPr/>
        <a:lstStyle/>
        <a:p>
          <a:endParaRPr lang="ru-RU"/>
        </a:p>
      </dgm:t>
    </dgm:pt>
    <dgm:pt modelId="{E955B631-BF0A-411B-A9E3-9807E330662D}" type="pres">
      <dgm:prSet presAssocID="{10EA3F87-AD9C-4F40-85BF-EE83DD4AA75E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982A7CA-0BBA-4601-808A-8A044E43C0DE}" type="pres">
      <dgm:prSet presAssocID="{AADF1E3B-FCFA-4392-B954-D557360908EF}" presName="horFlow" presStyleCnt="0"/>
      <dgm:spPr/>
    </dgm:pt>
    <dgm:pt modelId="{E4F594A0-C525-4EC6-A622-19766C0B7C82}" type="pres">
      <dgm:prSet presAssocID="{AADF1E3B-FCFA-4392-B954-D557360908EF}" presName="bigChev" presStyleLbl="node1" presStyleIdx="0" presStyleCnt="4"/>
      <dgm:spPr/>
      <dgm:t>
        <a:bodyPr/>
        <a:lstStyle/>
        <a:p>
          <a:endParaRPr lang="ru-RU"/>
        </a:p>
      </dgm:t>
    </dgm:pt>
    <dgm:pt modelId="{698FD837-6CB4-4F39-B106-67201EC27CEA}" type="pres">
      <dgm:prSet presAssocID="{AADF1E3B-FCFA-4392-B954-D557360908EF}" presName="vSp" presStyleCnt="0"/>
      <dgm:spPr/>
    </dgm:pt>
    <dgm:pt modelId="{52A2CCEF-7D42-4459-9135-CF961415C3AB}" type="pres">
      <dgm:prSet presAssocID="{5F730DFC-3DB2-4CB3-BA99-F4DA767A269A}" presName="horFlow" presStyleCnt="0"/>
      <dgm:spPr/>
    </dgm:pt>
    <dgm:pt modelId="{2F30CB00-7CF5-46A5-94E2-F281C91DFD5E}" type="pres">
      <dgm:prSet presAssocID="{5F730DFC-3DB2-4CB3-BA99-F4DA767A269A}" presName="bigChev" presStyleLbl="node1" presStyleIdx="1" presStyleCnt="4"/>
      <dgm:spPr/>
      <dgm:t>
        <a:bodyPr/>
        <a:lstStyle/>
        <a:p>
          <a:endParaRPr lang="ru-RU"/>
        </a:p>
      </dgm:t>
    </dgm:pt>
    <dgm:pt modelId="{4D9983AB-7B24-4A74-BF6D-CF2237C2CAAE}" type="pres">
      <dgm:prSet presAssocID="{5F730DFC-3DB2-4CB3-BA99-F4DA767A269A}" presName="vSp" presStyleCnt="0"/>
      <dgm:spPr/>
    </dgm:pt>
    <dgm:pt modelId="{41230362-5822-4DF1-8A2A-A2C314EC3EE3}" type="pres">
      <dgm:prSet presAssocID="{635C57D2-0EBF-4482-A7A8-FCD4B7F2B024}" presName="horFlow" presStyleCnt="0"/>
      <dgm:spPr/>
    </dgm:pt>
    <dgm:pt modelId="{23CDB11D-10AF-4B9E-9342-23D2A47A455F}" type="pres">
      <dgm:prSet presAssocID="{635C57D2-0EBF-4482-A7A8-FCD4B7F2B024}" presName="bigChev" presStyleLbl="node1" presStyleIdx="2" presStyleCnt="4"/>
      <dgm:spPr/>
      <dgm:t>
        <a:bodyPr/>
        <a:lstStyle/>
        <a:p>
          <a:endParaRPr lang="ru-RU"/>
        </a:p>
      </dgm:t>
    </dgm:pt>
    <dgm:pt modelId="{71AEA9F7-9E48-4477-AF4E-DA6780F2F5F0}" type="pres">
      <dgm:prSet presAssocID="{635C57D2-0EBF-4482-A7A8-FCD4B7F2B024}" presName="vSp" presStyleCnt="0"/>
      <dgm:spPr/>
    </dgm:pt>
    <dgm:pt modelId="{67B39BAE-813A-4F17-881A-DA21C16E5EC4}" type="pres">
      <dgm:prSet presAssocID="{06B74F93-DA39-487B-BEB3-9F2AEB723FAC}" presName="horFlow" presStyleCnt="0"/>
      <dgm:spPr/>
    </dgm:pt>
    <dgm:pt modelId="{B62A84F6-17AC-4345-96D1-CF2D9DE8B770}" type="pres">
      <dgm:prSet presAssocID="{06B74F93-DA39-487B-BEB3-9F2AEB723FAC}" presName="bigChev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F43D74EF-1D6A-44AC-AB57-C9888B53A050}" type="presOf" srcId="{635C57D2-0EBF-4482-A7A8-FCD4B7F2B024}" destId="{23CDB11D-10AF-4B9E-9342-23D2A47A455F}" srcOrd="0" destOrd="0" presId="urn:microsoft.com/office/officeart/2005/8/layout/lProcess3"/>
    <dgm:cxn modelId="{12DF8ABE-6D24-4EC5-848F-48D5CE06CD2B}" srcId="{10EA3F87-AD9C-4F40-85BF-EE83DD4AA75E}" destId="{AADF1E3B-FCFA-4392-B954-D557360908EF}" srcOrd="0" destOrd="0" parTransId="{293D165F-63FC-4D6D-A06A-9ADEAAA5AE08}" sibTransId="{B0B033AE-7BD2-4918-9A5F-F08920F377BD}"/>
    <dgm:cxn modelId="{A9ED3C8E-FAA7-4D11-BB61-7F4DCEECC0A1}" type="presOf" srcId="{06B74F93-DA39-487B-BEB3-9F2AEB723FAC}" destId="{B62A84F6-17AC-4345-96D1-CF2D9DE8B770}" srcOrd="0" destOrd="0" presId="urn:microsoft.com/office/officeart/2005/8/layout/lProcess3"/>
    <dgm:cxn modelId="{278E0DBB-6492-461A-85D8-03F4A82B8C23}" type="presOf" srcId="{5F730DFC-3DB2-4CB3-BA99-F4DA767A269A}" destId="{2F30CB00-7CF5-46A5-94E2-F281C91DFD5E}" srcOrd="0" destOrd="0" presId="urn:microsoft.com/office/officeart/2005/8/layout/lProcess3"/>
    <dgm:cxn modelId="{CE71CAE6-A55F-49A8-98A5-9064ABF2BAB1}" type="presOf" srcId="{10EA3F87-AD9C-4F40-85BF-EE83DD4AA75E}" destId="{E955B631-BF0A-411B-A9E3-9807E330662D}" srcOrd="0" destOrd="0" presId="urn:microsoft.com/office/officeart/2005/8/layout/lProcess3"/>
    <dgm:cxn modelId="{B57701DA-6754-4DA8-84EC-368BD0194998}" srcId="{10EA3F87-AD9C-4F40-85BF-EE83DD4AA75E}" destId="{635C57D2-0EBF-4482-A7A8-FCD4B7F2B024}" srcOrd="2" destOrd="0" parTransId="{DBCB67E8-86DB-40A2-AE29-25AD8F8478E4}" sibTransId="{B1776B0C-559E-40DB-8C7A-29D6921B5039}"/>
    <dgm:cxn modelId="{B6B0DC0E-4A6D-41EE-9F40-F29A9CCDD1BA}" type="presOf" srcId="{AADF1E3B-FCFA-4392-B954-D557360908EF}" destId="{E4F594A0-C525-4EC6-A622-19766C0B7C82}" srcOrd="0" destOrd="0" presId="urn:microsoft.com/office/officeart/2005/8/layout/lProcess3"/>
    <dgm:cxn modelId="{5CBC52F4-6279-4C31-86E1-ABE6412EE71D}" srcId="{10EA3F87-AD9C-4F40-85BF-EE83DD4AA75E}" destId="{06B74F93-DA39-487B-BEB3-9F2AEB723FAC}" srcOrd="3" destOrd="0" parTransId="{D192BCDD-12E1-40B4-8662-816FF5850B4B}" sibTransId="{0216B9EF-34C9-437B-9101-CB5684411815}"/>
    <dgm:cxn modelId="{3EDF96E2-4F78-4E29-B137-D270834B3707}" srcId="{10EA3F87-AD9C-4F40-85BF-EE83DD4AA75E}" destId="{5F730DFC-3DB2-4CB3-BA99-F4DA767A269A}" srcOrd="1" destOrd="0" parTransId="{B8430546-829E-4A67-9795-2BAF107A0094}" sibTransId="{6B5A7A54-A97A-438A-82F4-95D8B68E5D33}"/>
    <dgm:cxn modelId="{F595BDFF-172A-433D-816E-B943F103D6C7}" type="presParOf" srcId="{E955B631-BF0A-411B-A9E3-9807E330662D}" destId="{7982A7CA-0BBA-4601-808A-8A044E43C0DE}" srcOrd="0" destOrd="0" presId="urn:microsoft.com/office/officeart/2005/8/layout/lProcess3"/>
    <dgm:cxn modelId="{9898F69B-30F6-450F-A8E4-63193F8DEB14}" type="presParOf" srcId="{7982A7CA-0BBA-4601-808A-8A044E43C0DE}" destId="{E4F594A0-C525-4EC6-A622-19766C0B7C82}" srcOrd="0" destOrd="0" presId="urn:microsoft.com/office/officeart/2005/8/layout/lProcess3"/>
    <dgm:cxn modelId="{E2CD05F6-7193-4133-AFA6-A4DC48DF0122}" type="presParOf" srcId="{E955B631-BF0A-411B-A9E3-9807E330662D}" destId="{698FD837-6CB4-4F39-B106-67201EC27CEA}" srcOrd="1" destOrd="0" presId="urn:microsoft.com/office/officeart/2005/8/layout/lProcess3"/>
    <dgm:cxn modelId="{846934B6-4BE2-48AD-A3A9-8F236006E738}" type="presParOf" srcId="{E955B631-BF0A-411B-A9E3-9807E330662D}" destId="{52A2CCEF-7D42-4459-9135-CF961415C3AB}" srcOrd="2" destOrd="0" presId="urn:microsoft.com/office/officeart/2005/8/layout/lProcess3"/>
    <dgm:cxn modelId="{6110C8D0-BD37-4B19-94A8-D65D8C9478CF}" type="presParOf" srcId="{52A2CCEF-7D42-4459-9135-CF961415C3AB}" destId="{2F30CB00-7CF5-46A5-94E2-F281C91DFD5E}" srcOrd="0" destOrd="0" presId="urn:microsoft.com/office/officeart/2005/8/layout/lProcess3"/>
    <dgm:cxn modelId="{B0D3EE76-F3C8-4D40-BE15-94D1EC812DC6}" type="presParOf" srcId="{E955B631-BF0A-411B-A9E3-9807E330662D}" destId="{4D9983AB-7B24-4A74-BF6D-CF2237C2CAAE}" srcOrd="3" destOrd="0" presId="urn:microsoft.com/office/officeart/2005/8/layout/lProcess3"/>
    <dgm:cxn modelId="{CD72BC33-3AD0-4391-B10C-82F05532664C}" type="presParOf" srcId="{E955B631-BF0A-411B-A9E3-9807E330662D}" destId="{41230362-5822-4DF1-8A2A-A2C314EC3EE3}" srcOrd="4" destOrd="0" presId="urn:microsoft.com/office/officeart/2005/8/layout/lProcess3"/>
    <dgm:cxn modelId="{45FA94BA-A129-4491-8BEA-A60DEB238E72}" type="presParOf" srcId="{41230362-5822-4DF1-8A2A-A2C314EC3EE3}" destId="{23CDB11D-10AF-4B9E-9342-23D2A47A455F}" srcOrd="0" destOrd="0" presId="urn:microsoft.com/office/officeart/2005/8/layout/lProcess3"/>
    <dgm:cxn modelId="{6CB2F383-45D1-4FF1-B168-D63D1044550C}" type="presParOf" srcId="{E955B631-BF0A-411B-A9E3-9807E330662D}" destId="{71AEA9F7-9E48-4477-AF4E-DA6780F2F5F0}" srcOrd="5" destOrd="0" presId="urn:microsoft.com/office/officeart/2005/8/layout/lProcess3"/>
    <dgm:cxn modelId="{69032BA6-9B90-4C92-9150-1A6074D3A540}" type="presParOf" srcId="{E955B631-BF0A-411B-A9E3-9807E330662D}" destId="{67B39BAE-813A-4F17-881A-DA21C16E5EC4}" srcOrd="6" destOrd="0" presId="urn:microsoft.com/office/officeart/2005/8/layout/lProcess3"/>
    <dgm:cxn modelId="{CA266496-4314-4A84-9C13-6992D4D3C13A}" type="presParOf" srcId="{67B39BAE-813A-4F17-881A-DA21C16E5EC4}" destId="{B62A84F6-17AC-4345-96D1-CF2D9DE8B770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DBD93BC-15D1-4317-91DB-8DD8B061019C}" type="doc">
      <dgm:prSet loTypeId="urn:microsoft.com/office/officeart/2005/8/layout/lProcess3" loCatId="process" qsTypeId="urn:microsoft.com/office/officeart/2005/8/quickstyle/simple2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D8B8AE9F-AA72-4353-87BA-AFC4AD29EE0D}">
      <dgm:prSet/>
      <dgm:spPr/>
      <dgm:t>
        <a:bodyPr/>
        <a:lstStyle/>
        <a:p>
          <a:pPr rtl="0"/>
          <a:r>
            <a:rPr lang="ru-RU" smtClean="0"/>
            <a:t>Направления взаимодействия с семьями </a:t>
          </a:r>
          <a:endParaRPr lang="ru-RU"/>
        </a:p>
      </dgm:t>
    </dgm:pt>
    <dgm:pt modelId="{0BFD9E07-F9BF-45E3-B970-07951D24D6A2}" type="parTrans" cxnId="{68E4F639-1307-4DA6-8D66-B2DC4A6D8B86}">
      <dgm:prSet/>
      <dgm:spPr/>
      <dgm:t>
        <a:bodyPr/>
        <a:lstStyle/>
        <a:p>
          <a:endParaRPr lang="ru-RU"/>
        </a:p>
      </dgm:t>
    </dgm:pt>
    <dgm:pt modelId="{A6B81DEB-AAE8-4B94-9AB6-F50B251BE80F}" type="sibTrans" cxnId="{68E4F639-1307-4DA6-8D66-B2DC4A6D8B86}">
      <dgm:prSet/>
      <dgm:spPr/>
      <dgm:t>
        <a:bodyPr/>
        <a:lstStyle/>
        <a:p>
          <a:endParaRPr lang="ru-RU"/>
        </a:p>
      </dgm:t>
    </dgm:pt>
    <dgm:pt modelId="{6AF13F7F-C88B-49C6-A6FE-D1080E3CC648}">
      <dgm:prSet/>
      <dgm:spPr/>
      <dgm:t>
        <a:bodyPr/>
        <a:lstStyle/>
        <a:p>
          <a:pPr rtl="0"/>
          <a:r>
            <a:rPr lang="ru-RU" dirty="0" smtClean="0"/>
            <a:t>ДИАГНОСТИКО-АНАЛИТИЧЕСКОЕ – сбор данных о семьях, их запросах; планирование работы по результатам анализа данных </a:t>
          </a:r>
          <a:endParaRPr lang="ru-RU" dirty="0"/>
        </a:p>
      </dgm:t>
    </dgm:pt>
    <dgm:pt modelId="{4E7C4CC9-0F6A-4085-B5EC-42E6288E76E7}" type="parTrans" cxnId="{728AEC37-A099-4022-895F-AC9D51B66B80}">
      <dgm:prSet/>
      <dgm:spPr/>
      <dgm:t>
        <a:bodyPr/>
        <a:lstStyle/>
        <a:p>
          <a:endParaRPr lang="ru-RU"/>
        </a:p>
      </dgm:t>
    </dgm:pt>
    <dgm:pt modelId="{9F6ECFAC-2BFB-40B3-944E-3D30629FE75A}" type="sibTrans" cxnId="{728AEC37-A099-4022-895F-AC9D51B66B80}">
      <dgm:prSet/>
      <dgm:spPr/>
      <dgm:t>
        <a:bodyPr/>
        <a:lstStyle/>
        <a:p>
          <a:endParaRPr lang="ru-RU"/>
        </a:p>
      </dgm:t>
    </dgm:pt>
    <dgm:pt modelId="{37D53187-0751-4BF5-9856-42A21BE74512}">
      <dgm:prSet/>
      <dgm:spPr/>
      <dgm:t>
        <a:bodyPr/>
        <a:lstStyle/>
        <a:p>
          <a:pPr rtl="0"/>
          <a:r>
            <a:rPr lang="ru-RU" smtClean="0"/>
            <a:t>ПРОСВЕТИТЕЛЬСКОЕ – просвещение по вопросам развития детей, выбора методов их обучения и воспитания и др. </a:t>
          </a:r>
          <a:endParaRPr lang="ru-RU"/>
        </a:p>
      </dgm:t>
    </dgm:pt>
    <dgm:pt modelId="{AAB2A190-BBB8-47B1-A425-069D0EDAC134}" type="parTrans" cxnId="{01AB789B-FEF5-4065-8104-0B94B24DF6EA}">
      <dgm:prSet/>
      <dgm:spPr/>
      <dgm:t>
        <a:bodyPr/>
        <a:lstStyle/>
        <a:p>
          <a:endParaRPr lang="ru-RU"/>
        </a:p>
      </dgm:t>
    </dgm:pt>
    <dgm:pt modelId="{16F365C8-A631-4B4D-8615-8E0E5CFCEFAC}" type="sibTrans" cxnId="{01AB789B-FEF5-4065-8104-0B94B24DF6EA}">
      <dgm:prSet/>
      <dgm:spPr/>
      <dgm:t>
        <a:bodyPr/>
        <a:lstStyle/>
        <a:p>
          <a:endParaRPr lang="ru-RU"/>
        </a:p>
      </dgm:t>
    </dgm:pt>
    <dgm:pt modelId="{5D21E591-01AF-4730-BE2B-815215B78EF9}">
      <dgm:prSet/>
      <dgm:spPr/>
      <dgm:t>
        <a:bodyPr/>
        <a:lstStyle/>
        <a:p>
          <a:pPr rtl="0"/>
          <a:r>
            <a:rPr lang="ru-RU" smtClean="0"/>
            <a:t>КОНСУЛЬТАЦИОННОЕ – консультирование по вопросам взаимодействия с ребенком, особенностей его поведения и др.</a:t>
          </a:r>
          <a:endParaRPr lang="ru-RU"/>
        </a:p>
      </dgm:t>
    </dgm:pt>
    <dgm:pt modelId="{73452A11-15AF-4F69-8C20-37A0B4DF6686}" type="parTrans" cxnId="{52E91DC5-99DD-408E-85D5-748EC8C3541A}">
      <dgm:prSet/>
      <dgm:spPr/>
      <dgm:t>
        <a:bodyPr/>
        <a:lstStyle/>
        <a:p>
          <a:endParaRPr lang="ru-RU"/>
        </a:p>
      </dgm:t>
    </dgm:pt>
    <dgm:pt modelId="{EAE5EB89-835F-44D2-A597-51FD7729B5DC}" type="sibTrans" cxnId="{52E91DC5-99DD-408E-85D5-748EC8C3541A}">
      <dgm:prSet/>
      <dgm:spPr/>
      <dgm:t>
        <a:bodyPr/>
        <a:lstStyle/>
        <a:p>
          <a:endParaRPr lang="ru-RU"/>
        </a:p>
      </dgm:t>
    </dgm:pt>
    <dgm:pt modelId="{28B455AA-7C67-4CC3-AC60-B1DCF7B7DD71}" type="pres">
      <dgm:prSet presAssocID="{9DBD93BC-15D1-4317-91DB-8DD8B061019C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AE1DEF1-022A-4C30-8FDF-B1071D3074AB}" type="pres">
      <dgm:prSet presAssocID="{D8B8AE9F-AA72-4353-87BA-AFC4AD29EE0D}" presName="horFlow" presStyleCnt="0"/>
      <dgm:spPr/>
    </dgm:pt>
    <dgm:pt modelId="{2A942BCF-12EB-421C-9B2D-204DC8066D59}" type="pres">
      <dgm:prSet presAssocID="{D8B8AE9F-AA72-4353-87BA-AFC4AD29EE0D}" presName="bigChev" presStyleLbl="node1" presStyleIdx="0" presStyleCnt="4"/>
      <dgm:spPr/>
      <dgm:t>
        <a:bodyPr/>
        <a:lstStyle/>
        <a:p>
          <a:endParaRPr lang="ru-RU"/>
        </a:p>
      </dgm:t>
    </dgm:pt>
    <dgm:pt modelId="{B51AF3D7-498F-4244-9A7E-3CEDC1DB56BE}" type="pres">
      <dgm:prSet presAssocID="{D8B8AE9F-AA72-4353-87BA-AFC4AD29EE0D}" presName="vSp" presStyleCnt="0"/>
      <dgm:spPr/>
    </dgm:pt>
    <dgm:pt modelId="{6B716743-E13A-45F2-9679-9CD5ECB49047}" type="pres">
      <dgm:prSet presAssocID="{6AF13F7F-C88B-49C6-A6FE-D1080E3CC648}" presName="horFlow" presStyleCnt="0"/>
      <dgm:spPr/>
    </dgm:pt>
    <dgm:pt modelId="{46D3D3C8-FCDD-4D93-828C-BDB1DC7E484C}" type="pres">
      <dgm:prSet presAssocID="{6AF13F7F-C88B-49C6-A6FE-D1080E3CC648}" presName="bigChev" presStyleLbl="node1" presStyleIdx="1" presStyleCnt="4"/>
      <dgm:spPr/>
      <dgm:t>
        <a:bodyPr/>
        <a:lstStyle/>
        <a:p>
          <a:endParaRPr lang="ru-RU"/>
        </a:p>
      </dgm:t>
    </dgm:pt>
    <dgm:pt modelId="{5CD22DBF-01E1-4639-A263-4C6B64824443}" type="pres">
      <dgm:prSet presAssocID="{6AF13F7F-C88B-49C6-A6FE-D1080E3CC648}" presName="vSp" presStyleCnt="0"/>
      <dgm:spPr/>
    </dgm:pt>
    <dgm:pt modelId="{00649B5C-2323-4B23-BFCE-046EDF41D52D}" type="pres">
      <dgm:prSet presAssocID="{37D53187-0751-4BF5-9856-42A21BE74512}" presName="horFlow" presStyleCnt="0"/>
      <dgm:spPr/>
    </dgm:pt>
    <dgm:pt modelId="{E203E21C-84E7-4773-BC8B-FE29A61F72AA}" type="pres">
      <dgm:prSet presAssocID="{37D53187-0751-4BF5-9856-42A21BE74512}" presName="bigChev" presStyleLbl="node1" presStyleIdx="2" presStyleCnt="4"/>
      <dgm:spPr/>
      <dgm:t>
        <a:bodyPr/>
        <a:lstStyle/>
        <a:p>
          <a:endParaRPr lang="ru-RU"/>
        </a:p>
      </dgm:t>
    </dgm:pt>
    <dgm:pt modelId="{9FD7C275-1DFB-42B5-981D-A757E1B0C98A}" type="pres">
      <dgm:prSet presAssocID="{37D53187-0751-4BF5-9856-42A21BE74512}" presName="vSp" presStyleCnt="0"/>
      <dgm:spPr/>
    </dgm:pt>
    <dgm:pt modelId="{9E68D604-2CE1-47FA-8DF5-DC1B8D71CB1F}" type="pres">
      <dgm:prSet presAssocID="{5D21E591-01AF-4730-BE2B-815215B78EF9}" presName="horFlow" presStyleCnt="0"/>
      <dgm:spPr/>
    </dgm:pt>
    <dgm:pt modelId="{3F4BE3A7-E6DE-4F16-9B4F-7E22FE11D1FF}" type="pres">
      <dgm:prSet presAssocID="{5D21E591-01AF-4730-BE2B-815215B78EF9}" presName="bigChev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65E07513-3B2F-4E44-8754-50F9C539BF10}" type="presOf" srcId="{5D21E591-01AF-4730-BE2B-815215B78EF9}" destId="{3F4BE3A7-E6DE-4F16-9B4F-7E22FE11D1FF}" srcOrd="0" destOrd="0" presId="urn:microsoft.com/office/officeart/2005/8/layout/lProcess3"/>
    <dgm:cxn modelId="{4F9411F8-1AEA-48AA-BE68-02A3920ADFF3}" type="presOf" srcId="{D8B8AE9F-AA72-4353-87BA-AFC4AD29EE0D}" destId="{2A942BCF-12EB-421C-9B2D-204DC8066D59}" srcOrd="0" destOrd="0" presId="urn:microsoft.com/office/officeart/2005/8/layout/lProcess3"/>
    <dgm:cxn modelId="{02ADE93D-24FA-4DBA-8945-0279BA8D7A49}" type="presOf" srcId="{6AF13F7F-C88B-49C6-A6FE-D1080E3CC648}" destId="{46D3D3C8-FCDD-4D93-828C-BDB1DC7E484C}" srcOrd="0" destOrd="0" presId="urn:microsoft.com/office/officeart/2005/8/layout/lProcess3"/>
    <dgm:cxn modelId="{8D517BA1-61FC-4E17-8FA3-3A2ADC1D9D24}" type="presOf" srcId="{9DBD93BC-15D1-4317-91DB-8DD8B061019C}" destId="{28B455AA-7C67-4CC3-AC60-B1DCF7B7DD71}" srcOrd="0" destOrd="0" presId="urn:microsoft.com/office/officeart/2005/8/layout/lProcess3"/>
    <dgm:cxn modelId="{52E91DC5-99DD-408E-85D5-748EC8C3541A}" srcId="{9DBD93BC-15D1-4317-91DB-8DD8B061019C}" destId="{5D21E591-01AF-4730-BE2B-815215B78EF9}" srcOrd="3" destOrd="0" parTransId="{73452A11-15AF-4F69-8C20-37A0B4DF6686}" sibTransId="{EAE5EB89-835F-44D2-A597-51FD7729B5DC}"/>
    <dgm:cxn modelId="{01AB789B-FEF5-4065-8104-0B94B24DF6EA}" srcId="{9DBD93BC-15D1-4317-91DB-8DD8B061019C}" destId="{37D53187-0751-4BF5-9856-42A21BE74512}" srcOrd="2" destOrd="0" parTransId="{AAB2A190-BBB8-47B1-A425-069D0EDAC134}" sibTransId="{16F365C8-A631-4B4D-8615-8E0E5CFCEFAC}"/>
    <dgm:cxn modelId="{68E4F639-1307-4DA6-8D66-B2DC4A6D8B86}" srcId="{9DBD93BC-15D1-4317-91DB-8DD8B061019C}" destId="{D8B8AE9F-AA72-4353-87BA-AFC4AD29EE0D}" srcOrd="0" destOrd="0" parTransId="{0BFD9E07-F9BF-45E3-B970-07951D24D6A2}" sibTransId="{A6B81DEB-AAE8-4B94-9AB6-F50B251BE80F}"/>
    <dgm:cxn modelId="{728AEC37-A099-4022-895F-AC9D51B66B80}" srcId="{9DBD93BC-15D1-4317-91DB-8DD8B061019C}" destId="{6AF13F7F-C88B-49C6-A6FE-D1080E3CC648}" srcOrd="1" destOrd="0" parTransId="{4E7C4CC9-0F6A-4085-B5EC-42E6288E76E7}" sibTransId="{9F6ECFAC-2BFB-40B3-944E-3D30629FE75A}"/>
    <dgm:cxn modelId="{8E929F5D-10CF-414F-9843-9BA723D8D2B3}" type="presOf" srcId="{37D53187-0751-4BF5-9856-42A21BE74512}" destId="{E203E21C-84E7-4773-BC8B-FE29A61F72AA}" srcOrd="0" destOrd="0" presId="urn:microsoft.com/office/officeart/2005/8/layout/lProcess3"/>
    <dgm:cxn modelId="{FA59A0AA-E00D-4062-9AE6-364FEAF88202}" type="presParOf" srcId="{28B455AA-7C67-4CC3-AC60-B1DCF7B7DD71}" destId="{BAE1DEF1-022A-4C30-8FDF-B1071D3074AB}" srcOrd="0" destOrd="0" presId="urn:microsoft.com/office/officeart/2005/8/layout/lProcess3"/>
    <dgm:cxn modelId="{6FFD734A-9695-4090-9F77-C61844AD5DD5}" type="presParOf" srcId="{BAE1DEF1-022A-4C30-8FDF-B1071D3074AB}" destId="{2A942BCF-12EB-421C-9B2D-204DC8066D59}" srcOrd="0" destOrd="0" presId="urn:microsoft.com/office/officeart/2005/8/layout/lProcess3"/>
    <dgm:cxn modelId="{6FF21603-504B-4368-BFD1-93F5099936EA}" type="presParOf" srcId="{28B455AA-7C67-4CC3-AC60-B1DCF7B7DD71}" destId="{B51AF3D7-498F-4244-9A7E-3CEDC1DB56BE}" srcOrd="1" destOrd="0" presId="urn:microsoft.com/office/officeart/2005/8/layout/lProcess3"/>
    <dgm:cxn modelId="{EFE035FE-A682-442B-9DB3-0CF6DE10B986}" type="presParOf" srcId="{28B455AA-7C67-4CC3-AC60-B1DCF7B7DD71}" destId="{6B716743-E13A-45F2-9679-9CD5ECB49047}" srcOrd="2" destOrd="0" presId="urn:microsoft.com/office/officeart/2005/8/layout/lProcess3"/>
    <dgm:cxn modelId="{ED02A61D-C7CD-48CC-AD88-AA9CE4025D9E}" type="presParOf" srcId="{6B716743-E13A-45F2-9679-9CD5ECB49047}" destId="{46D3D3C8-FCDD-4D93-828C-BDB1DC7E484C}" srcOrd="0" destOrd="0" presId="urn:microsoft.com/office/officeart/2005/8/layout/lProcess3"/>
    <dgm:cxn modelId="{D919297C-90AB-444A-B82A-846CBEB6ED0C}" type="presParOf" srcId="{28B455AA-7C67-4CC3-AC60-B1DCF7B7DD71}" destId="{5CD22DBF-01E1-4639-A263-4C6B64824443}" srcOrd="3" destOrd="0" presId="urn:microsoft.com/office/officeart/2005/8/layout/lProcess3"/>
    <dgm:cxn modelId="{645CEF69-A916-4339-A6C4-BDCEE8F534CE}" type="presParOf" srcId="{28B455AA-7C67-4CC3-AC60-B1DCF7B7DD71}" destId="{00649B5C-2323-4B23-BFCE-046EDF41D52D}" srcOrd="4" destOrd="0" presId="urn:microsoft.com/office/officeart/2005/8/layout/lProcess3"/>
    <dgm:cxn modelId="{F1D5C895-1A62-4B0A-8B54-15B9D2688AA9}" type="presParOf" srcId="{00649B5C-2323-4B23-BFCE-046EDF41D52D}" destId="{E203E21C-84E7-4773-BC8B-FE29A61F72AA}" srcOrd="0" destOrd="0" presId="urn:microsoft.com/office/officeart/2005/8/layout/lProcess3"/>
    <dgm:cxn modelId="{D169033B-66E5-4B3B-8BCC-AB0EEAB85304}" type="presParOf" srcId="{28B455AA-7C67-4CC3-AC60-B1DCF7B7DD71}" destId="{9FD7C275-1DFB-42B5-981D-A757E1B0C98A}" srcOrd="5" destOrd="0" presId="urn:microsoft.com/office/officeart/2005/8/layout/lProcess3"/>
    <dgm:cxn modelId="{82696A6F-2E24-47AA-8F0C-B23A4DD98E1E}" type="presParOf" srcId="{28B455AA-7C67-4CC3-AC60-B1DCF7B7DD71}" destId="{9E68D604-2CE1-47FA-8DF5-DC1B8D71CB1F}" srcOrd="6" destOrd="0" presId="urn:microsoft.com/office/officeart/2005/8/layout/lProcess3"/>
    <dgm:cxn modelId="{F8A93450-D6FA-4E6D-985E-B9627A260623}" type="presParOf" srcId="{9E68D604-2CE1-47FA-8DF5-DC1B8D71CB1F}" destId="{3F4BE3A7-E6DE-4F16-9B4F-7E22FE11D1F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09B8084-25DA-40F7-B130-75F6A252A3B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4B4F7E1-1AEC-4CAF-9C3E-D52183AB68DB}">
      <dgm:prSet/>
      <dgm:spPr/>
      <dgm:t>
        <a:bodyPr/>
        <a:lstStyle/>
        <a:p>
          <a:pPr rtl="0"/>
          <a:r>
            <a:rPr lang="ru-RU" smtClean="0"/>
            <a:t>Инвариантная – обеспечивает решение задач ФГОС ДО в процессе реализации образовательной программы</a:t>
          </a:r>
          <a:endParaRPr lang="ru-RU"/>
        </a:p>
      </dgm:t>
    </dgm:pt>
    <dgm:pt modelId="{7E02418F-4DB9-4F51-B155-F3A3055130AF}" type="parTrans" cxnId="{92F40D47-1D9C-4632-872A-A2229879A882}">
      <dgm:prSet/>
      <dgm:spPr/>
      <dgm:t>
        <a:bodyPr/>
        <a:lstStyle/>
        <a:p>
          <a:endParaRPr lang="ru-RU"/>
        </a:p>
      </dgm:t>
    </dgm:pt>
    <dgm:pt modelId="{816FE43F-F582-4325-AE81-5FECBF0E1E4A}" type="sibTrans" cxnId="{92F40D47-1D9C-4632-872A-A2229879A882}">
      <dgm:prSet/>
      <dgm:spPr/>
      <dgm:t>
        <a:bodyPr/>
        <a:lstStyle/>
        <a:p>
          <a:endParaRPr lang="ru-RU"/>
        </a:p>
      </dgm:t>
    </dgm:pt>
    <dgm:pt modelId="{7A8F6441-B860-492B-AE84-76340D759BC0}">
      <dgm:prSet/>
      <dgm:spPr/>
      <dgm:t>
        <a:bodyPr/>
        <a:lstStyle/>
        <a:p>
          <a:pPr rtl="0"/>
          <a:r>
            <a:rPr lang="ru-RU" smtClean="0"/>
            <a:t>Вариативная – обеспечивает решение задач с учетом социокультурных, региональных особенностей ДОО, особенностей организации дошкольного образования нашего региона</a:t>
          </a:r>
          <a:endParaRPr lang="ru-RU"/>
        </a:p>
      </dgm:t>
    </dgm:pt>
    <dgm:pt modelId="{E4EAB31E-6BA7-4681-9C45-A948EBBE59A2}" type="parTrans" cxnId="{7D918958-3A83-4871-87EF-8F56A6FF6128}">
      <dgm:prSet/>
      <dgm:spPr/>
      <dgm:t>
        <a:bodyPr/>
        <a:lstStyle/>
        <a:p>
          <a:endParaRPr lang="ru-RU"/>
        </a:p>
      </dgm:t>
    </dgm:pt>
    <dgm:pt modelId="{1FA59154-D5BE-4B45-8C90-AB0D6B9DA060}" type="sibTrans" cxnId="{7D918958-3A83-4871-87EF-8F56A6FF6128}">
      <dgm:prSet/>
      <dgm:spPr/>
      <dgm:t>
        <a:bodyPr/>
        <a:lstStyle/>
        <a:p>
          <a:endParaRPr lang="ru-RU"/>
        </a:p>
      </dgm:t>
    </dgm:pt>
    <dgm:pt modelId="{D347E4B6-47AB-46EA-83C7-54191B6FC1CF}" type="pres">
      <dgm:prSet presAssocID="{909B8084-25DA-40F7-B130-75F6A252A3B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61075B-5BE6-4EFA-8DC7-ECF719C64081}" type="pres">
      <dgm:prSet presAssocID="{54B4F7E1-1AEC-4CAF-9C3E-D52183AB68DB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DF1783-A446-48E8-B29B-9B0E07757864}" type="pres">
      <dgm:prSet presAssocID="{816FE43F-F582-4325-AE81-5FECBF0E1E4A}" presName="sibTrans" presStyleLbl="sibTrans2D1" presStyleIdx="0" presStyleCnt="2"/>
      <dgm:spPr/>
      <dgm:t>
        <a:bodyPr/>
        <a:lstStyle/>
        <a:p>
          <a:endParaRPr lang="ru-RU"/>
        </a:p>
      </dgm:t>
    </dgm:pt>
    <dgm:pt modelId="{475CFE50-3893-4C2B-B688-7AD98EBAE6CD}" type="pres">
      <dgm:prSet presAssocID="{816FE43F-F582-4325-AE81-5FECBF0E1E4A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0736D8B6-0F1A-4D88-9919-747A5F1CEF5A}" type="pres">
      <dgm:prSet presAssocID="{7A8F6441-B860-492B-AE84-76340D759BC0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C7B9BF-57CB-4816-B66D-9BBBDB5D93D0}" type="pres">
      <dgm:prSet presAssocID="{1FA59154-D5BE-4B45-8C90-AB0D6B9DA060}" presName="sibTrans" presStyleLbl="sibTrans2D1" presStyleIdx="1" presStyleCnt="2"/>
      <dgm:spPr/>
      <dgm:t>
        <a:bodyPr/>
        <a:lstStyle/>
        <a:p>
          <a:endParaRPr lang="ru-RU"/>
        </a:p>
      </dgm:t>
    </dgm:pt>
    <dgm:pt modelId="{493ED928-952C-41E3-BFCF-A55D96328321}" type="pres">
      <dgm:prSet presAssocID="{1FA59154-D5BE-4B45-8C90-AB0D6B9DA060}" presName="connectorText" presStyleLbl="sibTrans2D1" presStyleIdx="1" presStyleCnt="2"/>
      <dgm:spPr/>
      <dgm:t>
        <a:bodyPr/>
        <a:lstStyle/>
        <a:p>
          <a:endParaRPr lang="ru-RU"/>
        </a:p>
      </dgm:t>
    </dgm:pt>
  </dgm:ptLst>
  <dgm:cxnLst>
    <dgm:cxn modelId="{27DBA46C-5A82-4DC8-A7A3-F0CD31C680A6}" type="presOf" srcId="{909B8084-25DA-40F7-B130-75F6A252A3B9}" destId="{D347E4B6-47AB-46EA-83C7-54191B6FC1CF}" srcOrd="0" destOrd="0" presId="urn:microsoft.com/office/officeart/2005/8/layout/cycle2"/>
    <dgm:cxn modelId="{92F40D47-1D9C-4632-872A-A2229879A882}" srcId="{909B8084-25DA-40F7-B130-75F6A252A3B9}" destId="{54B4F7E1-1AEC-4CAF-9C3E-D52183AB68DB}" srcOrd="0" destOrd="0" parTransId="{7E02418F-4DB9-4F51-B155-F3A3055130AF}" sibTransId="{816FE43F-F582-4325-AE81-5FECBF0E1E4A}"/>
    <dgm:cxn modelId="{E8494370-A641-4848-B5B9-DA111F6272BE}" type="presOf" srcId="{816FE43F-F582-4325-AE81-5FECBF0E1E4A}" destId="{475CFE50-3893-4C2B-B688-7AD98EBAE6CD}" srcOrd="1" destOrd="0" presId="urn:microsoft.com/office/officeart/2005/8/layout/cycle2"/>
    <dgm:cxn modelId="{7A8758B1-9114-4F95-9004-866EFEAAB733}" type="presOf" srcId="{816FE43F-F582-4325-AE81-5FECBF0E1E4A}" destId="{92DF1783-A446-48E8-B29B-9B0E07757864}" srcOrd="0" destOrd="0" presId="urn:microsoft.com/office/officeart/2005/8/layout/cycle2"/>
    <dgm:cxn modelId="{9180D1B4-2E8E-4AD3-9DEE-8ECED945108F}" type="presOf" srcId="{1FA59154-D5BE-4B45-8C90-AB0D6B9DA060}" destId="{23C7B9BF-57CB-4816-B66D-9BBBDB5D93D0}" srcOrd="0" destOrd="0" presId="urn:microsoft.com/office/officeart/2005/8/layout/cycle2"/>
    <dgm:cxn modelId="{7D918958-3A83-4871-87EF-8F56A6FF6128}" srcId="{909B8084-25DA-40F7-B130-75F6A252A3B9}" destId="{7A8F6441-B860-492B-AE84-76340D759BC0}" srcOrd="1" destOrd="0" parTransId="{E4EAB31E-6BA7-4681-9C45-A948EBBE59A2}" sibTransId="{1FA59154-D5BE-4B45-8C90-AB0D6B9DA060}"/>
    <dgm:cxn modelId="{9BB982C1-4D52-4698-BDEC-A91DFD3B2B35}" type="presOf" srcId="{7A8F6441-B860-492B-AE84-76340D759BC0}" destId="{0736D8B6-0F1A-4D88-9919-747A5F1CEF5A}" srcOrd="0" destOrd="0" presId="urn:microsoft.com/office/officeart/2005/8/layout/cycle2"/>
    <dgm:cxn modelId="{A34874F0-C169-4A16-BE86-CEED1CBFA001}" type="presOf" srcId="{1FA59154-D5BE-4B45-8C90-AB0D6B9DA060}" destId="{493ED928-952C-41E3-BFCF-A55D96328321}" srcOrd="1" destOrd="0" presId="urn:microsoft.com/office/officeart/2005/8/layout/cycle2"/>
    <dgm:cxn modelId="{A2828D7C-8D70-442D-95A3-A6F4575CB98D}" type="presOf" srcId="{54B4F7E1-1AEC-4CAF-9C3E-D52183AB68DB}" destId="{DE61075B-5BE6-4EFA-8DC7-ECF719C64081}" srcOrd="0" destOrd="0" presId="urn:microsoft.com/office/officeart/2005/8/layout/cycle2"/>
    <dgm:cxn modelId="{D1AD6461-7B5B-4721-AD95-F72F58F474FD}" type="presParOf" srcId="{D347E4B6-47AB-46EA-83C7-54191B6FC1CF}" destId="{DE61075B-5BE6-4EFA-8DC7-ECF719C64081}" srcOrd="0" destOrd="0" presId="urn:microsoft.com/office/officeart/2005/8/layout/cycle2"/>
    <dgm:cxn modelId="{4B87929D-823A-4C71-A4DA-8F17ACE1C80F}" type="presParOf" srcId="{D347E4B6-47AB-46EA-83C7-54191B6FC1CF}" destId="{92DF1783-A446-48E8-B29B-9B0E07757864}" srcOrd="1" destOrd="0" presId="urn:microsoft.com/office/officeart/2005/8/layout/cycle2"/>
    <dgm:cxn modelId="{63147B21-59F7-4316-A63F-C30F73330CAD}" type="presParOf" srcId="{92DF1783-A446-48E8-B29B-9B0E07757864}" destId="{475CFE50-3893-4C2B-B688-7AD98EBAE6CD}" srcOrd="0" destOrd="0" presId="urn:microsoft.com/office/officeart/2005/8/layout/cycle2"/>
    <dgm:cxn modelId="{5C8C5D9A-A042-4B84-BBB6-33395A2CF6FE}" type="presParOf" srcId="{D347E4B6-47AB-46EA-83C7-54191B6FC1CF}" destId="{0736D8B6-0F1A-4D88-9919-747A5F1CEF5A}" srcOrd="2" destOrd="0" presId="urn:microsoft.com/office/officeart/2005/8/layout/cycle2"/>
    <dgm:cxn modelId="{9EA25CC2-BF20-4FCC-9AFA-AB04EA331FEE}" type="presParOf" srcId="{D347E4B6-47AB-46EA-83C7-54191B6FC1CF}" destId="{23C7B9BF-57CB-4816-B66D-9BBBDB5D93D0}" srcOrd="3" destOrd="0" presId="urn:microsoft.com/office/officeart/2005/8/layout/cycle2"/>
    <dgm:cxn modelId="{5B5DDA73-26B2-4432-BDD4-075C6FB7DF80}" type="presParOf" srcId="{23C7B9BF-57CB-4816-B66D-9BBBDB5D93D0}" destId="{493ED928-952C-41E3-BFCF-A55D9632832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102DAB6-FACB-435F-B6F3-50BA7952DD6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C851942-EEE8-4DEF-B77A-3707872850B9}">
      <dgm:prSet/>
      <dgm:spPr/>
      <dgm:t>
        <a:bodyPr/>
        <a:lstStyle/>
        <a:p>
          <a:pPr rtl="0"/>
          <a:r>
            <a:rPr lang="ru-RU" smtClean="0"/>
            <a:t>Соответствуют санитарным нормам </a:t>
          </a:r>
          <a:endParaRPr lang="ru-RU"/>
        </a:p>
      </dgm:t>
    </dgm:pt>
    <dgm:pt modelId="{524D99BD-34C0-44DB-8767-11E2866AD8D2}" type="parTrans" cxnId="{A65BC676-C122-4969-8E34-1344D37D3FE5}">
      <dgm:prSet/>
      <dgm:spPr/>
      <dgm:t>
        <a:bodyPr/>
        <a:lstStyle/>
        <a:p>
          <a:endParaRPr lang="ru-RU"/>
        </a:p>
      </dgm:t>
    </dgm:pt>
    <dgm:pt modelId="{1C6603FA-A4ED-4525-AACF-7B3029EE6125}" type="sibTrans" cxnId="{A65BC676-C122-4969-8E34-1344D37D3FE5}">
      <dgm:prSet/>
      <dgm:spPr/>
      <dgm:t>
        <a:bodyPr/>
        <a:lstStyle/>
        <a:p>
          <a:endParaRPr lang="ru-RU"/>
        </a:p>
      </dgm:t>
    </dgm:pt>
    <dgm:pt modelId="{3984BD29-9360-4FFE-9B10-D089242B15E1}">
      <dgm:prSet/>
      <dgm:spPr/>
      <dgm:t>
        <a:bodyPr/>
        <a:lstStyle/>
        <a:p>
          <a:pPr rtl="0"/>
          <a:r>
            <a:rPr lang="ru-RU" dirty="0" smtClean="0"/>
            <a:t>Соответствуют задачам федеральной образовательной программы дошкольного образования</a:t>
          </a:r>
          <a:endParaRPr lang="ru-RU" dirty="0"/>
        </a:p>
      </dgm:t>
    </dgm:pt>
    <dgm:pt modelId="{CC7ED0D2-2DEA-4B6E-BC8D-5D96AFAEDCAF}" type="parTrans" cxnId="{AA4BE949-9E94-4AA9-AC1C-213695C3AA18}">
      <dgm:prSet/>
      <dgm:spPr/>
      <dgm:t>
        <a:bodyPr/>
        <a:lstStyle/>
        <a:p>
          <a:endParaRPr lang="ru-RU"/>
        </a:p>
      </dgm:t>
    </dgm:pt>
    <dgm:pt modelId="{B7FB6B16-F2B0-42F1-AE69-9ED1E915D273}" type="sibTrans" cxnId="{AA4BE949-9E94-4AA9-AC1C-213695C3AA18}">
      <dgm:prSet/>
      <dgm:spPr/>
      <dgm:t>
        <a:bodyPr/>
        <a:lstStyle/>
        <a:p>
          <a:endParaRPr lang="ru-RU"/>
        </a:p>
      </dgm:t>
    </dgm:pt>
    <dgm:pt modelId="{CB7B591C-F756-4B34-94E3-BD9B144D9B7C}">
      <dgm:prSet/>
      <dgm:spPr/>
      <dgm:t>
        <a:bodyPr/>
        <a:lstStyle/>
        <a:p>
          <a:pPr rtl="0"/>
          <a:r>
            <a:rPr lang="ru-RU" smtClean="0"/>
            <a:t>Учитывают запросы семей воспитанников </a:t>
          </a:r>
          <a:endParaRPr lang="ru-RU"/>
        </a:p>
      </dgm:t>
    </dgm:pt>
    <dgm:pt modelId="{EEBC078A-DA06-4EDF-9AED-649327554786}" type="parTrans" cxnId="{B8655574-02BF-412E-BE3B-FCB99D60F5A7}">
      <dgm:prSet/>
      <dgm:spPr/>
      <dgm:t>
        <a:bodyPr/>
        <a:lstStyle/>
        <a:p>
          <a:endParaRPr lang="ru-RU"/>
        </a:p>
      </dgm:t>
    </dgm:pt>
    <dgm:pt modelId="{37CCD526-6C73-4ACC-8274-6CE0358BD9EC}" type="sibTrans" cxnId="{B8655574-02BF-412E-BE3B-FCB99D60F5A7}">
      <dgm:prSet/>
      <dgm:spPr/>
      <dgm:t>
        <a:bodyPr/>
        <a:lstStyle/>
        <a:p>
          <a:endParaRPr lang="ru-RU"/>
        </a:p>
      </dgm:t>
    </dgm:pt>
    <dgm:pt modelId="{4BE4C263-637B-4BA9-8D3E-2EAB54581A2D}">
      <dgm:prSet/>
      <dgm:spPr/>
      <dgm:t>
        <a:bodyPr/>
        <a:lstStyle/>
        <a:p>
          <a:pPr rtl="0"/>
          <a:r>
            <a:rPr lang="ru-RU" smtClean="0"/>
            <a:t>Отвечают образовательным потребностям воспитанников</a:t>
          </a:r>
          <a:endParaRPr lang="ru-RU"/>
        </a:p>
      </dgm:t>
    </dgm:pt>
    <dgm:pt modelId="{128ED218-6210-4C0A-811C-87F8ECCB33B3}" type="parTrans" cxnId="{6C849478-E31B-46D3-BF8A-DED2D7A55342}">
      <dgm:prSet/>
      <dgm:spPr/>
      <dgm:t>
        <a:bodyPr/>
        <a:lstStyle/>
        <a:p>
          <a:endParaRPr lang="ru-RU"/>
        </a:p>
      </dgm:t>
    </dgm:pt>
    <dgm:pt modelId="{C7A482E9-598C-44FE-9779-B4AFCCEA2201}" type="sibTrans" cxnId="{6C849478-E31B-46D3-BF8A-DED2D7A55342}">
      <dgm:prSet/>
      <dgm:spPr/>
      <dgm:t>
        <a:bodyPr/>
        <a:lstStyle/>
        <a:p>
          <a:endParaRPr lang="ru-RU"/>
        </a:p>
      </dgm:t>
    </dgm:pt>
    <dgm:pt modelId="{D18FAC4B-B973-4FD0-A0F2-47778FFEA094}" type="pres">
      <dgm:prSet presAssocID="{3102DAB6-FACB-435F-B6F3-50BA7952DD61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C398D7-0CF2-4855-AC69-F03CA3FAA12A}" type="pres">
      <dgm:prSet presAssocID="{3C851942-EEE8-4DEF-B77A-3707872850B9}" presName="circ1" presStyleLbl="vennNode1" presStyleIdx="0" presStyleCnt="4"/>
      <dgm:spPr/>
      <dgm:t>
        <a:bodyPr/>
        <a:lstStyle/>
        <a:p>
          <a:endParaRPr lang="ru-RU"/>
        </a:p>
      </dgm:t>
    </dgm:pt>
    <dgm:pt modelId="{3289277E-A316-4854-8B29-1EAEDDECAEB3}" type="pres">
      <dgm:prSet presAssocID="{3C851942-EEE8-4DEF-B77A-3707872850B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19E4E-0767-4D86-9072-3186E3AF010F}" type="pres">
      <dgm:prSet presAssocID="{3984BD29-9360-4FFE-9B10-D089242B15E1}" presName="circ2" presStyleLbl="vennNode1" presStyleIdx="1" presStyleCnt="4"/>
      <dgm:spPr/>
      <dgm:t>
        <a:bodyPr/>
        <a:lstStyle/>
        <a:p>
          <a:endParaRPr lang="ru-RU"/>
        </a:p>
      </dgm:t>
    </dgm:pt>
    <dgm:pt modelId="{4C341341-0038-45FD-AC3F-DA091C0A777E}" type="pres">
      <dgm:prSet presAssocID="{3984BD29-9360-4FFE-9B10-D089242B15E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0B5AF7-3E03-461E-8BA5-7956D89A8B50}" type="pres">
      <dgm:prSet presAssocID="{CB7B591C-F756-4B34-94E3-BD9B144D9B7C}" presName="circ3" presStyleLbl="vennNode1" presStyleIdx="2" presStyleCnt="4"/>
      <dgm:spPr/>
      <dgm:t>
        <a:bodyPr/>
        <a:lstStyle/>
        <a:p>
          <a:endParaRPr lang="ru-RU"/>
        </a:p>
      </dgm:t>
    </dgm:pt>
    <dgm:pt modelId="{190EFAA4-8475-47A3-BC12-78128E1A91E1}" type="pres">
      <dgm:prSet presAssocID="{CB7B591C-F756-4B34-94E3-BD9B144D9B7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57AEB6-7DB9-4529-8550-0E9D7D7F82C3}" type="pres">
      <dgm:prSet presAssocID="{4BE4C263-637B-4BA9-8D3E-2EAB54581A2D}" presName="circ4" presStyleLbl="vennNode1" presStyleIdx="3" presStyleCnt="4"/>
      <dgm:spPr/>
      <dgm:t>
        <a:bodyPr/>
        <a:lstStyle/>
        <a:p>
          <a:endParaRPr lang="ru-RU"/>
        </a:p>
      </dgm:t>
    </dgm:pt>
    <dgm:pt modelId="{04611955-B17F-4B45-8184-03681DA3A18A}" type="pres">
      <dgm:prSet presAssocID="{4BE4C263-637B-4BA9-8D3E-2EAB54581A2D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849478-E31B-46D3-BF8A-DED2D7A55342}" srcId="{3102DAB6-FACB-435F-B6F3-50BA7952DD61}" destId="{4BE4C263-637B-4BA9-8D3E-2EAB54581A2D}" srcOrd="3" destOrd="0" parTransId="{128ED218-6210-4C0A-811C-87F8ECCB33B3}" sibTransId="{C7A482E9-598C-44FE-9779-B4AFCCEA2201}"/>
    <dgm:cxn modelId="{B940258E-6F57-403B-9CB6-9615CCDD791F}" type="presOf" srcId="{4BE4C263-637B-4BA9-8D3E-2EAB54581A2D}" destId="{04611955-B17F-4B45-8184-03681DA3A18A}" srcOrd="1" destOrd="0" presId="urn:microsoft.com/office/officeart/2005/8/layout/venn1"/>
    <dgm:cxn modelId="{A65BC676-C122-4969-8E34-1344D37D3FE5}" srcId="{3102DAB6-FACB-435F-B6F3-50BA7952DD61}" destId="{3C851942-EEE8-4DEF-B77A-3707872850B9}" srcOrd="0" destOrd="0" parTransId="{524D99BD-34C0-44DB-8767-11E2866AD8D2}" sibTransId="{1C6603FA-A4ED-4525-AACF-7B3029EE6125}"/>
    <dgm:cxn modelId="{0C6091B6-367E-4708-A029-05E4D18FEF4B}" type="presOf" srcId="{3C851942-EEE8-4DEF-B77A-3707872850B9}" destId="{12C398D7-0CF2-4855-AC69-F03CA3FAA12A}" srcOrd="0" destOrd="0" presId="urn:microsoft.com/office/officeart/2005/8/layout/venn1"/>
    <dgm:cxn modelId="{AA4BE949-9E94-4AA9-AC1C-213695C3AA18}" srcId="{3102DAB6-FACB-435F-B6F3-50BA7952DD61}" destId="{3984BD29-9360-4FFE-9B10-D089242B15E1}" srcOrd="1" destOrd="0" parTransId="{CC7ED0D2-2DEA-4B6E-BC8D-5D96AFAEDCAF}" sibTransId="{B7FB6B16-F2B0-42F1-AE69-9ED1E915D273}"/>
    <dgm:cxn modelId="{FD26AF55-0ED2-4DAC-BCDF-B7C0C1CBCD09}" type="presOf" srcId="{3984BD29-9360-4FFE-9B10-D089242B15E1}" destId="{4C341341-0038-45FD-AC3F-DA091C0A777E}" srcOrd="1" destOrd="0" presId="urn:microsoft.com/office/officeart/2005/8/layout/venn1"/>
    <dgm:cxn modelId="{4364D166-95A1-40AF-8DF3-F847B7329953}" type="presOf" srcId="{3984BD29-9360-4FFE-9B10-D089242B15E1}" destId="{A7A19E4E-0767-4D86-9072-3186E3AF010F}" srcOrd="0" destOrd="0" presId="urn:microsoft.com/office/officeart/2005/8/layout/venn1"/>
    <dgm:cxn modelId="{7F554BF7-A2D7-452B-88A7-B2BA8E325584}" type="presOf" srcId="{3102DAB6-FACB-435F-B6F3-50BA7952DD61}" destId="{D18FAC4B-B973-4FD0-A0F2-47778FFEA094}" srcOrd="0" destOrd="0" presId="urn:microsoft.com/office/officeart/2005/8/layout/venn1"/>
    <dgm:cxn modelId="{A547B58C-0E28-4B43-AC38-75BD7A711B8C}" type="presOf" srcId="{4BE4C263-637B-4BA9-8D3E-2EAB54581A2D}" destId="{FD57AEB6-7DB9-4529-8550-0E9D7D7F82C3}" srcOrd="0" destOrd="0" presId="urn:microsoft.com/office/officeart/2005/8/layout/venn1"/>
    <dgm:cxn modelId="{829DE78A-88E1-4142-8EA5-54D412B88254}" type="presOf" srcId="{CB7B591C-F756-4B34-94E3-BD9B144D9B7C}" destId="{780B5AF7-3E03-461E-8BA5-7956D89A8B50}" srcOrd="0" destOrd="0" presId="urn:microsoft.com/office/officeart/2005/8/layout/venn1"/>
    <dgm:cxn modelId="{65D2B56F-304E-499C-845A-07D84EF47296}" type="presOf" srcId="{CB7B591C-F756-4B34-94E3-BD9B144D9B7C}" destId="{190EFAA4-8475-47A3-BC12-78128E1A91E1}" srcOrd="1" destOrd="0" presId="urn:microsoft.com/office/officeart/2005/8/layout/venn1"/>
    <dgm:cxn modelId="{B8655574-02BF-412E-BE3B-FCB99D60F5A7}" srcId="{3102DAB6-FACB-435F-B6F3-50BA7952DD61}" destId="{CB7B591C-F756-4B34-94E3-BD9B144D9B7C}" srcOrd="2" destOrd="0" parTransId="{EEBC078A-DA06-4EDF-9AED-649327554786}" sibTransId="{37CCD526-6C73-4ACC-8274-6CE0358BD9EC}"/>
    <dgm:cxn modelId="{8A7685A6-6CFE-476A-A625-E5140136F64B}" type="presOf" srcId="{3C851942-EEE8-4DEF-B77A-3707872850B9}" destId="{3289277E-A316-4854-8B29-1EAEDDECAEB3}" srcOrd="1" destOrd="0" presId="urn:microsoft.com/office/officeart/2005/8/layout/venn1"/>
    <dgm:cxn modelId="{75D63112-3170-4D55-9035-58B2B9C81A6E}" type="presParOf" srcId="{D18FAC4B-B973-4FD0-A0F2-47778FFEA094}" destId="{12C398D7-0CF2-4855-AC69-F03CA3FAA12A}" srcOrd="0" destOrd="0" presId="urn:microsoft.com/office/officeart/2005/8/layout/venn1"/>
    <dgm:cxn modelId="{72B70D2F-76E8-4CFE-A873-B91E43530B66}" type="presParOf" srcId="{D18FAC4B-B973-4FD0-A0F2-47778FFEA094}" destId="{3289277E-A316-4854-8B29-1EAEDDECAEB3}" srcOrd="1" destOrd="0" presId="urn:microsoft.com/office/officeart/2005/8/layout/venn1"/>
    <dgm:cxn modelId="{637E71C8-0EF3-4CC9-AF1B-AC38CAB0CAFB}" type="presParOf" srcId="{D18FAC4B-B973-4FD0-A0F2-47778FFEA094}" destId="{A7A19E4E-0767-4D86-9072-3186E3AF010F}" srcOrd="2" destOrd="0" presId="urn:microsoft.com/office/officeart/2005/8/layout/venn1"/>
    <dgm:cxn modelId="{91CF83E8-44D3-48A3-B21D-BD25F3EEE15F}" type="presParOf" srcId="{D18FAC4B-B973-4FD0-A0F2-47778FFEA094}" destId="{4C341341-0038-45FD-AC3F-DA091C0A777E}" srcOrd="3" destOrd="0" presId="urn:microsoft.com/office/officeart/2005/8/layout/venn1"/>
    <dgm:cxn modelId="{4687C5CF-3E4B-4037-80B3-719DF37F9DDE}" type="presParOf" srcId="{D18FAC4B-B973-4FD0-A0F2-47778FFEA094}" destId="{780B5AF7-3E03-461E-8BA5-7956D89A8B50}" srcOrd="4" destOrd="0" presId="urn:microsoft.com/office/officeart/2005/8/layout/venn1"/>
    <dgm:cxn modelId="{9B1D9A6B-5A19-4B6F-925A-6C96D679FD06}" type="presParOf" srcId="{D18FAC4B-B973-4FD0-A0F2-47778FFEA094}" destId="{190EFAA4-8475-47A3-BC12-78128E1A91E1}" srcOrd="5" destOrd="0" presId="urn:microsoft.com/office/officeart/2005/8/layout/venn1"/>
    <dgm:cxn modelId="{3E690F1D-E631-49A2-B09C-3425C0315411}" type="presParOf" srcId="{D18FAC4B-B973-4FD0-A0F2-47778FFEA094}" destId="{FD57AEB6-7DB9-4529-8550-0E9D7D7F82C3}" srcOrd="6" destOrd="0" presId="urn:microsoft.com/office/officeart/2005/8/layout/venn1"/>
    <dgm:cxn modelId="{91CB4145-5789-4DDF-A2EA-E0212EEB9776}" type="presParOf" srcId="{D18FAC4B-B973-4FD0-A0F2-47778FFEA094}" destId="{04611955-B17F-4B45-8184-03681DA3A18A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65F1E-D436-41E7-A00F-0B531092DF63}">
      <dsp:nvSpPr>
        <dsp:cNvPr id="0" name=""/>
        <dsp:cNvSpPr/>
      </dsp:nvSpPr>
      <dsp:spPr>
        <a:xfrm>
          <a:off x="0" y="0"/>
          <a:ext cx="3180521" cy="4572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8D9C4C-296F-4D92-A8E9-B5F46017849F}">
      <dsp:nvSpPr>
        <dsp:cNvPr id="0" name=""/>
        <dsp:cNvSpPr/>
      </dsp:nvSpPr>
      <dsp:spPr>
        <a:xfrm>
          <a:off x="1590260" y="457646"/>
          <a:ext cx="2067339" cy="325040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Образовательная программа ДОО включает две части</a:t>
          </a:r>
          <a:endParaRPr lang="ru-RU" sz="1600" kern="1200" dirty="0"/>
        </a:p>
      </dsp:txBody>
      <dsp:txXfrm>
        <a:off x="1691179" y="558565"/>
        <a:ext cx="1865501" cy="3048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7D2C3-A14D-47F2-8AAC-3244735DB853}">
      <dsp:nvSpPr>
        <dsp:cNvPr id="0" name=""/>
        <dsp:cNvSpPr/>
      </dsp:nvSpPr>
      <dsp:spPr>
        <a:xfrm>
          <a:off x="0" y="262890"/>
          <a:ext cx="3657600" cy="40462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Обязательная часть – 60% от общего объема программы. 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Вариативная или часть, формируемая участниками образовательных отношений, – 40%. Она отражает специфику нашего региона, традиции детского сада. 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Объем образовательной программы соответствует ФОП ДО и ФГОС ДО и не предполагает дополнительной нагрузки на детей</a:t>
          </a:r>
          <a:endParaRPr lang="ru-RU" sz="1800" kern="1200" dirty="0"/>
        </a:p>
      </dsp:txBody>
      <dsp:txXfrm>
        <a:off x="107127" y="370017"/>
        <a:ext cx="3443346" cy="38319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326CE7-DC28-4619-B6E7-B8DEF7B62950}">
      <dsp:nvSpPr>
        <dsp:cNvPr id="0" name=""/>
        <dsp:cNvSpPr/>
      </dsp:nvSpPr>
      <dsp:spPr>
        <a:xfrm>
          <a:off x="2998161" y="1778"/>
          <a:ext cx="1471277" cy="147127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smtClean="0"/>
            <a:t>– СОЦИАЛЬНО-КОММУНИКАТИВНОЕ РАЗВИТИЕ </a:t>
          </a:r>
          <a:endParaRPr lang="ru-RU" sz="600" kern="1200"/>
        </a:p>
      </dsp:txBody>
      <dsp:txXfrm>
        <a:off x="3213625" y="217242"/>
        <a:ext cx="1040349" cy="1040349"/>
      </dsp:txXfrm>
    </dsp:sp>
    <dsp:sp modelId="{FED54708-1D0A-438B-AC8F-B2DE2942768E}">
      <dsp:nvSpPr>
        <dsp:cNvPr id="0" name=""/>
        <dsp:cNvSpPr/>
      </dsp:nvSpPr>
      <dsp:spPr>
        <a:xfrm rot="2160000">
          <a:off x="4422868" y="1131749"/>
          <a:ext cx="390816" cy="4965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434064" y="1196603"/>
        <a:ext cx="273571" cy="297934"/>
      </dsp:txXfrm>
    </dsp:sp>
    <dsp:sp modelId="{39DC9B9F-8786-4219-8649-0988F3F85F06}">
      <dsp:nvSpPr>
        <dsp:cNvPr id="0" name=""/>
        <dsp:cNvSpPr/>
      </dsp:nvSpPr>
      <dsp:spPr>
        <a:xfrm>
          <a:off x="4785010" y="1300000"/>
          <a:ext cx="1471277" cy="14712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smtClean="0"/>
            <a:t>– ПОЗНАВАТЕЛЬНОЕ РАЗВИТИЕ </a:t>
          </a:r>
          <a:endParaRPr lang="ru-RU" sz="600" kern="1200"/>
        </a:p>
      </dsp:txBody>
      <dsp:txXfrm>
        <a:off x="5000474" y="1515464"/>
        <a:ext cx="1040349" cy="1040349"/>
      </dsp:txXfrm>
    </dsp:sp>
    <dsp:sp modelId="{C3330E24-B2E1-49D8-B145-7060EE4AE2B2}">
      <dsp:nvSpPr>
        <dsp:cNvPr id="0" name=""/>
        <dsp:cNvSpPr/>
      </dsp:nvSpPr>
      <dsp:spPr>
        <a:xfrm rot="6480000">
          <a:off x="4987401" y="2827125"/>
          <a:ext cx="390816" cy="4965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5064139" y="2870683"/>
        <a:ext cx="273571" cy="297934"/>
      </dsp:txXfrm>
    </dsp:sp>
    <dsp:sp modelId="{5C613E72-CAF6-46AC-837F-0396D731B479}">
      <dsp:nvSpPr>
        <dsp:cNvPr id="0" name=""/>
        <dsp:cNvSpPr/>
      </dsp:nvSpPr>
      <dsp:spPr>
        <a:xfrm>
          <a:off x="4102494" y="3400568"/>
          <a:ext cx="1471277" cy="147127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smtClean="0"/>
            <a:t>– РЕЧЕВОЕ РАЗВИТИЕ </a:t>
          </a:r>
          <a:endParaRPr lang="ru-RU" sz="600" kern="1200"/>
        </a:p>
      </dsp:txBody>
      <dsp:txXfrm>
        <a:off x="4317958" y="3616032"/>
        <a:ext cx="1040349" cy="1040349"/>
      </dsp:txXfrm>
    </dsp:sp>
    <dsp:sp modelId="{38D9A3B6-6AAA-4252-8611-3F727401DAA2}">
      <dsp:nvSpPr>
        <dsp:cNvPr id="0" name=""/>
        <dsp:cNvSpPr/>
      </dsp:nvSpPr>
      <dsp:spPr>
        <a:xfrm rot="10800000">
          <a:off x="3549452" y="3887929"/>
          <a:ext cx="390816" cy="4965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666697" y="3987240"/>
        <a:ext cx="273571" cy="297934"/>
      </dsp:txXfrm>
    </dsp:sp>
    <dsp:sp modelId="{EFC72D19-08F8-4472-A2BA-7E7E900F40BC}">
      <dsp:nvSpPr>
        <dsp:cNvPr id="0" name=""/>
        <dsp:cNvSpPr/>
      </dsp:nvSpPr>
      <dsp:spPr>
        <a:xfrm>
          <a:off x="1893827" y="3400568"/>
          <a:ext cx="1471277" cy="147127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smtClean="0"/>
            <a:t>– ХУДОЖЕСТВЕННО-ЭСТЕТИЧЕСКОЕ РАЗВИТ ИЕ </a:t>
          </a:r>
          <a:endParaRPr lang="ru-RU" sz="600" kern="1200"/>
        </a:p>
      </dsp:txBody>
      <dsp:txXfrm>
        <a:off x="2109291" y="3616032"/>
        <a:ext cx="1040349" cy="1040349"/>
      </dsp:txXfrm>
    </dsp:sp>
    <dsp:sp modelId="{B43CEC6B-2990-4E56-BEC8-76A2CA1E6AB2}">
      <dsp:nvSpPr>
        <dsp:cNvPr id="0" name=""/>
        <dsp:cNvSpPr/>
      </dsp:nvSpPr>
      <dsp:spPr>
        <a:xfrm rot="15120000">
          <a:off x="2096218" y="2848164"/>
          <a:ext cx="390816" cy="4965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172956" y="3003228"/>
        <a:ext cx="273571" cy="297934"/>
      </dsp:txXfrm>
    </dsp:sp>
    <dsp:sp modelId="{B0A8E0A5-69FB-4436-8C00-ABA88BB0CB7C}">
      <dsp:nvSpPr>
        <dsp:cNvPr id="0" name=""/>
        <dsp:cNvSpPr/>
      </dsp:nvSpPr>
      <dsp:spPr>
        <a:xfrm>
          <a:off x="1211311" y="1300000"/>
          <a:ext cx="1471277" cy="147127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smtClean="0"/>
            <a:t>– ФИЗИЧЕСКОЕ РАЗВИТИЕ</a:t>
          </a:r>
          <a:endParaRPr lang="ru-RU" sz="600" kern="1200"/>
        </a:p>
      </dsp:txBody>
      <dsp:txXfrm>
        <a:off x="1426775" y="1515464"/>
        <a:ext cx="1040349" cy="1040349"/>
      </dsp:txXfrm>
    </dsp:sp>
    <dsp:sp modelId="{6270CA26-8B65-44CB-A518-8132DCE6EB72}">
      <dsp:nvSpPr>
        <dsp:cNvPr id="0" name=""/>
        <dsp:cNvSpPr/>
      </dsp:nvSpPr>
      <dsp:spPr>
        <a:xfrm rot="19440000">
          <a:off x="2636018" y="1144752"/>
          <a:ext cx="390816" cy="4965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647214" y="1278520"/>
        <a:ext cx="273571" cy="2979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1D41B8-6E1C-471D-B63D-61279F1A2828}">
      <dsp:nvSpPr>
        <dsp:cNvPr id="0" name=""/>
        <dsp:cNvSpPr/>
      </dsp:nvSpPr>
      <dsp:spPr>
        <a:xfrm>
          <a:off x="0" y="1188719"/>
          <a:ext cx="2194560" cy="219456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6B652D-F25C-4833-986F-21568534DF85}">
      <dsp:nvSpPr>
        <dsp:cNvPr id="0" name=""/>
        <dsp:cNvSpPr/>
      </dsp:nvSpPr>
      <dsp:spPr>
        <a:xfrm>
          <a:off x="1097280" y="523263"/>
          <a:ext cx="2560319" cy="33950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Кроме игр, в детском саду будут ЗАНЯТИЯПО РАСПИСАНИЮ и КУЛЬТУ РНЫЕ ПРАКТИКИ во вторую половину дня – разные виды деятельности на разную тематику. </a:t>
          </a:r>
          <a:endParaRPr lang="ru-RU" sz="1400" kern="1200"/>
        </a:p>
      </dsp:txBody>
      <dsp:txXfrm>
        <a:off x="1097280" y="523263"/>
        <a:ext cx="2560319" cy="1612638"/>
      </dsp:txXfrm>
    </dsp:sp>
    <dsp:sp modelId="{2E18C4CC-F7AD-45B7-9D4F-F63B78766A39}">
      <dsp:nvSpPr>
        <dsp:cNvPr id="0" name=""/>
        <dsp:cNvSpPr/>
      </dsp:nvSpPr>
      <dsp:spPr>
        <a:xfrm>
          <a:off x="576072" y="2231136"/>
          <a:ext cx="1042416" cy="104241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BDC0C-5990-4F89-B04C-FB00C987E01A}">
      <dsp:nvSpPr>
        <dsp:cNvPr id="0" name=""/>
        <dsp:cNvSpPr/>
      </dsp:nvSpPr>
      <dsp:spPr>
        <a:xfrm>
          <a:off x="1097280" y="2231136"/>
          <a:ext cx="2560319" cy="10424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Также у детей будет время на САМОСТОЯТЕЛЬНУЮ ДЕЯТЕЛЬНОСТЬ</a:t>
          </a:r>
          <a:endParaRPr lang="ru-RU" sz="1400" kern="1200"/>
        </a:p>
      </dsp:txBody>
      <dsp:txXfrm>
        <a:off x="1097280" y="2231136"/>
        <a:ext cx="2560319" cy="10424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7975D-C563-4910-9DB0-7C95260E3812}">
      <dsp:nvSpPr>
        <dsp:cNvPr id="0" name=""/>
        <dsp:cNvSpPr/>
      </dsp:nvSpPr>
      <dsp:spPr>
        <a:xfrm>
          <a:off x="2363601" y="0"/>
          <a:ext cx="3275198" cy="327519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Т ЕХНОЛОГИИ: дистанционные образовательные технологии, электронное обучение и др., кроме тех, которые могут нанести вред здоровью детей </a:t>
          </a:r>
          <a:endParaRPr lang="ru-RU" sz="1300" kern="1200"/>
        </a:p>
      </dsp:txBody>
      <dsp:txXfrm>
        <a:off x="2800294" y="573159"/>
        <a:ext cx="2401812" cy="1473839"/>
      </dsp:txXfrm>
    </dsp:sp>
    <dsp:sp modelId="{AD03BFA2-BDCF-4816-BD6C-C17022D7F963}">
      <dsp:nvSpPr>
        <dsp:cNvPr id="0" name=""/>
        <dsp:cNvSpPr/>
      </dsp:nvSpPr>
      <dsp:spPr>
        <a:xfrm>
          <a:off x="2363601" y="2549787"/>
          <a:ext cx="3275198" cy="327519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СРЕДСТВА: демонстрационные и раздаточные; визуальные, </a:t>
          </a:r>
          <a:r>
            <a:rPr lang="ru-RU" sz="1300" kern="1200" dirty="0" err="1" smtClean="0"/>
            <a:t>аудийные</a:t>
          </a:r>
          <a:r>
            <a:rPr lang="ru-RU" sz="1300" kern="1200" dirty="0" smtClean="0"/>
            <a:t>, аудиовизуальные; естественные и искусственные; реальные и виртуальные </a:t>
          </a:r>
          <a:endParaRPr lang="ru-RU" sz="1300" kern="1200" dirty="0"/>
        </a:p>
      </dsp:txBody>
      <dsp:txXfrm>
        <a:off x="3365266" y="3395880"/>
        <a:ext cx="1965119" cy="1801359"/>
      </dsp:txXfrm>
    </dsp:sp>
    <dsp:sp modelId="{82F93EA6-3598-4DDD-A953-186D139EBDA4}">
      <dsp:nvSpPr>
        <dsp:cNvPr id="0" name=""/>
        <dsp:cNvSpPr/>
      </dsp:nvSpPr>
      <dsp:spPr>
        <a:xfrm>
          <a:off x="0" y="2549787"/>
          <a:ext cx="3275198" cy="327519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МЕТОДЫ: словесные, наглядные, практические + на основе познавательной деятельности</a:t>
          </a:r>
          <a:endParaRPr lang="ru-RU" sz="1300" kern="1200"/>
        </a:p>
      </dsp:txBody>
      <dsp:txXfrm>
        <a:off x="308414" y="3395880"/>
        <a:ext cx="1965119" cy="18013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5BB93A-BC11-413F-9685-6F2CF33C8F54}">
      <dsp:nvSpPr>
        <dsp:cNvPr id="0" name=""/>
        <dsp:cNvSpPr/>
      </dsp:nvSpPr>
      <dsp:spPr>
        <a:xfrm>
          <a:off x="0" y="0"/>
          <a:ext cx="2615924" cy="46910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38E1E7-0160-4CE2-8BC0-2660A787878A}">
      <dsp:nvSpPr>
        <dsp:cNvPr id="0" name=""/>
        <dsp:cNvSpPr/>
      </dsp:nvSpPr>
      <dsp:spPr>
        <a:xfrm>
          <a:off x="1307962" y="469564"/>
          <a:ext cx="1700350" cy="6670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Чтобы обучать</a:t>
          </a:r>
          <a:endParaRPr lang="ru-RU" sz="1600" kern="1200"/>
        </a:p>
      </dsp:txBody>
      <dsp:txXfrm>
        <a:off x="1340523" y="502125"/>
        <a:ext cx="1635228" cy="601888"/>
      </dsp:txXfrm>
    </dsp:sp>
    <dsp:sp modelId="{B013857D-D196-4F51-AE71-D9DB78C0BB86}">
      <dsp:nvSpPr>
        <dsp:cNvPr id="0" name=""/>
        <dsp:cNvSpPr/>
      </dsp:nvSpPr>
      <dsp:spPr>
        <a:xfrm>
          <a:off x="1307962" y="1219951"/>
          <a:ext cx="1700350" cy="6670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и развивать</a:t>
          </a:r>
          <a:endParaRPr lang="ru-RU" sz="1600" kern="1200"/>
        </a:p>
      </dsp:txBody>
      <dsp:txXfrm>
        <a:off x="1340523" y="1252512"/>
        <a:ext cx="1635228" cy="601888"/>
      </dsp:txXfrm>
    </dsp:sp>
    <dsp:sp modelId="{AA243CAE-6EDF-4484-ACE6-C8A95B4D3A30}">
      <dsp:nvSpPr>
        <dsp:cNvPr id="0" name=""/>
        <dsp:cNvSpPr/>
      </dsp:nvSpPr>
      <dsp:spPr>
        <a:xfrm>
          <a:off x="1307962" y="1970338"/>
          <a:ext cx="1700350" cy="6670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детей, педагоги</a:t>
          </a:r>
          <a:endParaRPr lang="ru-RU" sz="1600" kern="1200"/>
        </a:p>
      </dsp:txBody>
      <dsp:txXfrm>
        <a:off x="1340523" y="2002899"/>
        <a:ext cx="1635228" cy="601888"/>
      </dsp:txXfrm>
    </dsp:sp>
    <dsp:sp modelId="{80024D42-5FBF-43C5-94A6-74FC1F01F209}">
      <dsp:nvSpPr>
        <dsp:cNvPr id="0" name=""/>
        <dsp:cNvSpPr/>
      </dsp:nvSpPr>
      <dsp:spPr>
        <a:xfrm>
          <a:off x="1307962" y="2720724"/>
          <a:ext cx="1700350" cy="6670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будут</a:t>
          </a:r>
          <a:endParaRPr lang="ru-RU" sz="1600" kern="1200"/>
        </a:p>
      </dsp:txBody>
      <dsp:txXfrm>
        <a:off x="1340523" y="2753285"/>
        <a:ext cx="1635228" cy="601888"/>
      </dsp:txXfrm>
    </dsp:sp>
    <dsp:sp modelId="{A78327CB-6C4C-4020-B7EF-18F08B41A23F}">
      <dsp:nvSpPr>
        <dsp:cNvPr id="0" name=""/>
        <dsp:cNvSpPr/>
      </dsp:nvSpPr>
      <dsp:spPr>
        <a:xfrm>
          <a:off x="1307962" y="3471111"/>
          <a:ext cx="1700350" cy="6670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использовать</a:t>
          </a:r>
          <a:endParaRPr lang="ru-RU" sz="1600" kern="1200"/>
        </a:p>
      </dsp:txBody>
      <dsp:txXfrm>
        <a:off x="1340523" y="3503672"/>
        <a:ext cx="1635228" cy="6018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594A0-C525-4EC6-A622-19766C0B7C82}">
      <dsp:nvSpPr>
        <dsp:cNvPr id="0" name=""/>
        <dsp:cNvSpPr/>
      </dsp:nvSpPr>
      <dsp:spPr>
        <a:xfrm>
          <a:off x="537567" y="3100"/>
          <a:ext cx="2582465" cy="103298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Основные цели взаимодействия с родителями </a:t>
          </a:r>
          <a:endParaRPr lang="ru-RU" sz="900" kern="1200" dirty="0"/>
        </a:p>
      </dsp:txBody>
      <dsp:txXfrm>
        <a:off x="1054060" y="3100"/>
        <a:ext cx="1549479" cy="1032986"/>
      </dsp:txXfrm>
    </dsp:sp>
    <dsp:sp modelId="{2F30CB00-7CF5-46A5-94E2-F281C91DFD5E}">
      <dsp:nvSpPr>
        <dsp:cNvPr id="0" name=""/>
        <dsp:cNvSpPr/>
      </dsp:nvSpPr>
      <dsp:spPr>
        <a:xfrm>
          <a:off x="537567" y="1180704"/>
          <a:ext cx="2582465" cy="1032986"/>
        </a:xfrm>
        <a:prstGeom prst="chevron">
          <a:avLst/>
        </a:prstGeom>
        <a:solidFill>
          <a:schemeClr val="accent4">
            <a:hueOff val="3470783"/>
            <a:satOff val="-19734"/>
            <a:lumOff val="634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– обеспечить психолого-педагогическую поддержку семьи и повысить компетентность родителей в вопросах образования, охраны и укрепления здоровья детей;</a:t>
          </a:r>
          <a:endParaRPr lang="ru-RU" sz="900" kern="1200"/>
        </a:p>
      </dsp:txBody>
      <dsp:txXfrm>
        <a:off x="1054060" y="1180704"/>
        <a:ext cx="1549479" cy="1032986"/>
      </dsp:txXfrm>
    </dsp:sp>
    <dsp:sp modelId="{23CDB11D-10AF-4B9E-9342-23D2A47A455F}">
      <dsp:nvSpPr>
        <dsp:cNvPr id="0" name=""/>
        <dsp:cNvSpPr/>
      </dsp:nvSpPr>
      <dsp:spPr>
        <a:xfrm>
          <a:off x="537567" y="2358309"/>
          <a:ext cx="2582465" cy="1032986"/>
        </a:xfrm>
        <a:prstGeom prst="chevron">
          <a:avLst/>
        </a:prstGeom>
        <a:solidFill>
          <a:schemeClr val="accent4">
            <a:hueOff val="6941566"/>
            <a:satOff val="-39468"/>
            <a:lumOff val="1268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– обеспечить единство подходов к воспитанию и обучению детей в условиях ДОО и семьи; </a:t>
          </a:r>
          <a:endParaRPr lang="ru-RU" sz="900" kern="1200"/>
        </a:p>
      </dsp:txBody>
      <dsp:txXfrm>
        <a:off x="1054060" y="2358309"/>
        <a:ext cx="1549479" cy="1032986"/>
      </dsp:txXfrm>
    </dsp:sp>
    <dsp:sp modelId="{B62A84F6-17AC-4345-96D1-CF2D9DE8B770}">
      <dsp:nvSpPr>
        <dsp:cNvPr id="0" name=""/>
        <dsp:cNvSpPr/>
      </dsp:nvSpPr>
      <dsp:spPr>
        <a:xfrm>
          <a:off x="537567" y="3535913"/>
          <a:ext cx="2582465" cy="1032986"/>
        </a:xfrm>
        <a:prstGeom prst="chevron">
          <a:avLst/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– повысить воспитательный потенциал семьи</a:t>
          </a:r>
          <a:endParaRPr lang="ru-RU" sz="900" kern="1200"/>
        </a:p>
      </dsp:txBody>
      <dsp:txXfrm>
        <a:off x="1054060" y="3535913"/>
        <a:ext cx="1549479" cy="10329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42BCF-12EB-421C-9B2D-204DC8066D59}">
      <dsp:nvSpPr>
        <dsp:cNvPr id="0" name=""/>
        <dsp:cNvSpPr/>
      </dsp:nvSpPr>
      <dsp:spPr>
        <a:xfrm>
          <a:off x="537567" y="3100"/>
          <a:ext cx="2582465" cy="103298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Направления взаимодействия с семьями </a:t>
          </a:r>
          <a:endParaRPr lang="ru-RU" sz="900" kern="1200"/>
        </a:p>
      </dsp:txBody>
      <dsp:txXfrm>
        <a:off x="1054060" y="3100"/>
        <a:ext cx="1549479" cy="1032986"/>
      </dsp:txXfrm>
    </dsp:sp>
    <dsp:sp modelId="{46D3D3C8-FCDD-4D93-828C-BDB1DC7E484C}">
      <dsp:nvSpPr>
        <dsp:cNvPr id="0" name=""/>
        <dsp:cNvSpPr/>
      </dsp:nvSpPr>
      <dsp:spPr>
        <a:xfrm>
          <a:off x="537567" y="1180704"/>
          <a:ext cx="2582465" cy="1032986"/>
        </a:xfrm>
        <a:prstGeom prst="chevron">
          <a:avLst/>
        </a:prstGeom>
        <a:solidFill>
          <a:schemeClr val="accent4">
            <a:hueOff val="3470783"/>
            <a:satOff val="-19734"/>
            <a:lumOff val="634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ДИАГНОСТИКО-АНАЛИТИЧЕСКОЕ – сбор данных о семьях, их запросах; планирование работы по результатам анализа данных </a:t>
          </a:r>
          <a:endParaRPr lang="ru-RU" sz="900" kern="1200" dirty="0"/>
        </a:p>
      </dsp:txBody>
      <dsp:txXfrm>
        <a:off x="1054060" y="1180704"/>
        <a:ext cx="1549479" cy="1032986"/>
      </dsp:txXfrm>
    </dsp:sp>
    <dsp:sp modelId="{E203E21C-84E7-4773-BC8B-FE29A61F72AA}">
      <dsp:nvSpPr>
        <dsp:cNvPr id="0" name=""/>
        <dsp:cNvSpPr/>
      </dsp:nvSpPr>
      <dsp:spPr>
        <a:xfrm>
          <a:off x="537567" y="2358309"/>
          <a:ext cx="2582465" cy="1032986"/>
        </a:xfrm>
        <a:prstGeom prst="chevron">
          <a:avLst/>
        </a:prstGeom>
        <a:solidFill>
          <a:schemeClr val="accent4">
            <a:hueOff val="6941566"/>
            <a:satOff val="-39468"/>
            <a:lumOff val="1268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ПРОСВЕТИТЕЛЬСКОЕ – просвещение по вопросам развития детей, выбора методов их обучения и воспитания и др. </a:t>
          </a:r>
          <a:endParaRPr lang="ru-RU" sz="900" kern="1200"/>
        </a:p>
      </dsp:txBody>
      <dsp:txXfrm>
        <a:off x="1054060" y="2358309"/>
        <a:ext cx="1549479" cy="1032986"/>
      </dsp:txXfrm>
    </dsp:sp>
    <dsp:sp modelId="{3F4BE3A7-E6DE-4F16-9B4F-7E22FE11D1FF}">
      <dsp:nvSpPr>
        <dsp:cNvPr id="0" name=""/>
        <dsp:cNvSpPr/>
      </dsp:nvSpPr>
      <dsp:spPr>
        <a:xfrm>
          <a:off x="537567" y="3535913"/>
          <a:ext cx="2582465" cy="1032986"/>
        </a:xfrm>
        <a:prstGeom prst="chevron">
          <a:avLst/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КОНСУЛЬТАЦИОННОЕ – консультирование по вопросам взаимодействия с ребенком, особенностей его поведения и др.</a:t>
          </a:r>
          <a:endParaRPr lang="ru-RU" sz="900" kern="1200"/>
        </a:p>
      </dsp:txBody>
      <dsp:txXfrm>
        <a:off x="1054060" y="3535913"/>
        <a:ext cx="1549479" cy="10329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1075B-5BE6-4EFA-8DC7-ECF719C64081}">
      <dsp:nvSpPr>
        <dsp:cNvPr id="0" name=""/>
        <dsp:cNvSpPr/>
      </dsp:nvSpPr>
      <dsp:spPr>
        <a:xfrm>
          <a:off x="878" y="1212651"/>
          <a:ext cx="1460896" cy="14608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smtClean="0"/>
            <a:t>Инвариантная – обеспечивает решение задач ФГОС ДО в процессе реализации образовательной программы</a:t>
          </a:r>
          <a:endParaRPr lang="ru-RU" sz="600" kern="1200"/>
        </a:p>
      </dsp:txBody>
      <dsp:txXfrm>
        <a:off x="214821" y="1426594"/>
        <a:ext cx="1033010" cy="1033010"/>
      </dsp:txXfrm>
    </dsp:sp>
    <dsp:sp modelId="{92DF1783-A446-48E8-B29B-9B0E07757864}">
      <dsp:nvSpPr>
        <dsp:cNvPr id="0" name=""/>
        <dsp:cNvSpPr/>
      </dsp:nvSpPr>
      <dsp:spPr>
        <a:xfrm>
          <a:off x="1347843" y="1006200"/>
          <a:ext cx="910382" cy="4930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47843" y="1104810"/>
        <a:ext cx="762466" cy="295832"/>
      </dsp:txXfrm>
    </dsp:sp>
    <dsp:sp modelId="{0736D8B6-0F1A-4D88-9919-747A5F1CEF5A}">
      <dsp:nvSpPr>
        <dsp:cNvPr id="0" name=""/>
        <dsp:cNvSpPr/>
      </dsp:nvSpPr>
      <dsp:spPr>
        <a:xfrm>
          <a:off x="2195824" y="1212651"/>
          <a:ext cx="1460896" cy="14608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smtClean="0"/>
            <a:t>Вариативная – обеспечивает решение задач с учетом социокультурных, региональных особенностей ДОО, особенностей организации дошкольного образования нашего региона</a:t>
          </a:r>
          <a:endParaRPr lang="ru-RU" sz="600" kern="1200"/>
        </a:p>
      </dsp:txBody>
      <dsp:txXfrm>
        <a:off x="2409767" y="1426594"/>
        <a:ext cx="1033010" cy="1033010"/>
      </dsp:txXfrm>
    </dsp:sp>
    <dsp:sp modelId="{23C7B9BF-57CB-4816-B66D-9BBBDB5D93D0}">
      <dsp:nvSpPr>
        <dsp:cNvPr id="0" name=""/>
        <dsp:cNvSpPr/>
      </dsp:nvSpPr>
      <dsp:spPr>
        <a:xfrm rot="10800000">
          <a:off x="1399374" y="2386946"/>
          <a:ext cx="910382" cy="4930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1547290" y="2485556"/>
        <a:ext cx="762466" cy="29583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398D7-0CF2-4855-AC69-F03CA3FAA12A}">
      <dsp:nvSpPr>
        <dsp:cNvPr id="0" name=""/>
        <dsp:cNvSpPr/>
      </dsp:nvSpPr>
      <dsp:spPr>
        <a:xfrm>
          <a:off x="877823" y="150875"/>
          <a:ext cx="1901952" cy="190195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smtClean="0"/>
            <a:t>Соответствуют санитарным нормам </a:t>
          </a:r>
          <a:endParaRPr lang="ru-RU" sz="600" kern="1200"/>
        </a:p>
      </dsp:txBody>
      <dsp:txXfrm>
        <a:off x="1097279" y="406907"/>
        <a:ext cx="1463040" cy="603504"/>
      </dsp:txXfrm>
    </dsp:sp>
    <dsp:sp modelId="{A7A19E4E-0767-4D86-9072-3186E3AF010F}">
      <dsp:nvSpPr>
        <dsp:cNvPr id="0" name=""/>
        <dsp:cNvSpPr/>
      </dsp:nvSpPr>
      <dsp:spPr>
        <a:xfrm>
          <a:off x="1719072" y="992123"/>
          <a:ext cx="1901952" cy="190195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Соответствуют задачам федеральной образовательной программы дошкольного образования</a:t>
          </a:r>
          <a:endParaRPr lang="ru-RU" sz="600" kern="1200" dirty="0"/>
        </a:p>
      </dsp:txBody>
      <dsp:txXfrm>
        <a:off x="2743199" y="1211580"/>
        <a:ext cx="731520" cy="1463040"/>
      </dsp:txXfrm>
    </dsp:sp>
    <dsp:sp modelId="{780B5AF7-3E03-461E-8BA5-7956D89A8B50}">
      <dsp:nvSpPr>
        <dsp:cNvPr id="0" name=""/>
        <dsp:cNvSpPr/>
      </dsp:nvSpPr>
      <dsp:spPr>
        <a:xfrm>
          <a:off x="877823" y="1833372"/>
          <a:ext cx="1901952" cy="190195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smtClean="0"/>
            <a:t>Учитывают запросы семей воспитанников </a:t>
          </a:r>
          <a:endParaRPr lang="ru-RU" sz="600" kern="1200"/>
        </a:p>
      </dsp:txBody>
      <dsp:txXfrm>
        <a:off x="1097279" y="2875788"/>
        <a:ext cx="1463040" cy="603504"/>
      </dsp:txXfrm>
    </dsp:sp>
    <dsp:sp modelId="{FD57AEB6-7DB9-4529-8550-0E9D7D7F82C3}">
      <dsp:nvSpPr>
        <dsp:cNvPr id="0" name=""/>
        <dsp:cNvSpPr/>
      </dsp:nvSpPr>
      <dsp:spPr>
        <a:xfrm>
          <a:off x="36575" y="992123"/>
          <a:ext cx="1901952" cy="190195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smtClean="0"/>
            <a:t>Отвечают образовательным потребностям воспитанников</a:t>
          </a:r>
          <a:endParaRPr lang="ru-RU" sz="600" kern="1200"/>
        </a:p>
      </dsp:txBody>
      <dsp:txXfrm>
        <a:off x="182879" y="1211580"/>
        <a:ext cx="731520" cy="1463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1BB0A1D-7338-419E-A141-F1104D804B79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D843E20-DCB8-43A5-9B5D-1702E2D4CDD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КРАТКАЯ ПРЕЗЕНТАЦИЯ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Образовательная </a:t>
            </a:r>
            <a:r>
              <a:rPr lang="ru-RU" b="1" dirty="0" smtClean="0">
                <a:solidFill>
                  <a:srgbClr val="FF0000"/>
                </a:solidFill>
              </a:rPr>
              <a:t>программа дошкольного образования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Муниципального бюджетного дошкольного образовательного учреждения детского сада «Теремок» </a:t>
            </a:r>
            <a:r>
              <a:rPr lang="ru-RU" b="1" dirty="0" err="1" smtClean="0">
                <a:solidFill>
                  <a:schemeClr val="tx1"/>
                </a:solidFill>
              </a:rPr>
              <a:t>х.Арбузов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2023 год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35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>Структура и содержание ОП ДО детского сада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97020302"/>
              </p:ext>
            </p:extLst>
          </p:nvPr>
        </p:nvGraphicFramePr>
        <p:xfrm>
          <a:off x="457200" y="1600200"/>
          <a:ext cx="3657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Объект 6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675037"/>
              </p:ext>
            </p:extLst>
          </p:nvPr>
        </p:nvGraphicFramePr>
        <p:xfrm>
          <a:off x="4270375" y="1600200"/>
          <a:ext cx="3657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42323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Программа включает пять направлений развития детей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80080542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961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Особенности образовательной деятельности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Игра – в приоритете</a:t>
            </a:r>
            <a:endParaRPr lang="ru-RU" sz="3600" b="1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82122647"/>
              </p:ext>
            </p:extLst>
          </p:nvPr>
        </p:nvGraphicFramePr>
        <p:xfrm>
          <a:off x="4270375" y="1600200"/>
          <a:ext cx="3657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376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09653236"/>
              </p:ext>
            </p:extLst>
          </p:nvPr>
        </p:nvGraphicFramePr>
        <p:xfrm>
          <a:off x="304800" y="274638"/>
          <a:ext cx="5638800" cy="6327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457200" y="1435100"/>
          <a:ext cx="3008313" cy="4691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7827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Особенности взаимодействия с семьями воспитанников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38012204"/>
              </p:ext>
            </p:extLst>
          </p:nvPr>
        </p:nvGraphicFramePr>
        <p:xfrm>
          <a:off x="457200" y="1600200"/>
          <a:ext cx="3657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839295213"/>
              </p:ext>
            </p:extLst>
          </p:nvPr>
        </p:nvGraphicFramePr>
        <p:xfrm>
          <a:off x="4270375" y="1600200"/>
          <a:ext cx="3657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7355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Коррекционно-развивающая работа в ДОО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Целевые группы детей</a:t>
            </a:r>
          </a:p>
          <a:p>
            <a:r>
              <a:rPr lang="ru-RU" dirty="0" smtClean="0"/>
              <a:t> 1. </a:t>
            </a:r>
            <a:r>
              <a:rPr lang="ru-RU" dirty="0" err="1" smtClean="0"/>
              <a:t>Нормо</a:t>
            </a:r>
            <a:r>
              <a:rPr lang="ru-RU" dirty="0" smtClean="0"/>
              <a:t>-типичные дети с нормативным кризисом развития</a:t>
            </a:r>
          </a:p>
          <a:p>
            <a:r>
              <a:rPr lang="ru-RU" dirty="0" smtClean="0"/>
              <a:t> 2. Дети с ОВЗ и инвалидностью</a:t>
            </a:r>
          </a:p>
          <a:p>
            <a:r>
              <a:rPr lang="ru-RU" dirty="0" smtClean="0"/>
              <a:t> 3. Дети под диспансерным наблюдением, часто болеющие</a:t>
            </a:r>
          </a:p>
          <a:p>
            <a:r>
              <a:rPr lang="ru-RU" dirty="0" smtClean="0"/>
              <a:t> 4. Дети с трудностями в развитии, социальной адаптации</a:t>
            </a:r>
          </a:p>
          <a:p>
            <a:r>
              <a:rPr lang="ru-RU" dirty="0" smtClean="0"/>
              <a:t> 5. Одаренные дети</a:t>
            </a:r>
          </a:p>
          <a:p>
            <a:r>
              <a:rPr lang="ru-RU" dirty="0" smtClean="0"/>
              <a:t> 6. Дети в трудной жизненной ситуации </a:t>
            </a:r>
          </a:p>
          <a:p>
            <a:r>
              <a:rPr lang="ru-RU" dirty="0" smtClean="0"/>
              <a:t>7. Дети в социально опасном положении </a:t>
            </a:r>
          </a:p>
          <a:p>
            <a:r>
              <a:rPr lang="ru-RU" dirty="0" smtClean="0"/>
              <a:t>8. Дети «группы риска»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4572000" y="1556792"/>
            <a:ext cx="4038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Направления коррекционно-развивающей работы в ДОО </a:t>
            </a:r>
          </a:p>
          <a:p>
            <a:r>
              <a:rPr lang="ru-RU" dirty="0" smtClean="0"/>
              <a:t>Коррекция нарушений развития у различных категорий детей, включая детей с особыми потребностями, в том числе детей с ОВЗ и детей-инвалидов</a:t>
            </a:r>
          </a:p>
          <a:p>
            <a:r>
              <a:rPr lang="ru-RU" dirty="0" smtClean="0"/>
              <a:t> Квалифицированная помощь в освоении образовательной программы, разностороннее развитие с учетом возрастных и индивидуальных особенностей</a:t>
            </a:r>
          </a:p>
          <a:p>
            <a:r>
              <a:rPr lang="ru-RU" dirty="0" smtClean="0"/>
              <a:t>Социальная адаптация детей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13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Реализация рабочей программы воспитания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Программа воспитания ДОО предусматривает </a:t>
            </a:r>
          </a:p>
          <a:p>
            <a:r>
              <a:rPr lang="ru-RU" dirty="0" smtClean="0"/>
              <a:t>Приобщение детей к традиционным ценностям российского общества: </a:t>
            </a:r>
          </a:p>
          <a:p>
            <a:r>
              <a:rPr lang="ru-RU" dirty="0" smtClean="0"/>
              <a:t>жизнь, достоинство; </a:t>
            </a:r>
          </a:p>
          <a:p>
            <a:r>
              <a:rPr lang="ru-RU" dirty="0" smtClean="0"/>
              <a:t>права и свободы человека; </a:t>
            </a:r>
          </a:p>
          <a:p>
            <a:r>
              <a:rPr lang="ru-RU" dirty="0" smtClean="0"/>
              <a:t>патриотизм, гражданственность, служение Отечеству и ответственность за его судьбу; </a:t>
            </a:r>
          </a:p>
          <a:p>
            <a:r>
              <a:rPr lang="ru-RU" dirty="0" smtClean="0"/>
              <a:t>высокие нравственные идеалы; </a:t>
            </a:r>
          </a:p>
          <a:p>
            <a:r>
              <a:rPr lang="ru-RU" dirty="0" smtClean="0"/>
              <a:t>крепкая семья; </a:t>
            </a:r>
          </a:p>
          <a:p>
            <a:r>
              <a:rPr lang="ru-RU" dirty="0" smtClean="0"/>
              <a:t> созидательный труд, приоритет духовного над материальным; </a:t>
            </a:r>
          </a:p>
          <a:p>
            <a:r>
              <a:rPr lang="ru-RU" dirty="0" smtClean="0"/>
              <a:t>гуманизм, милосердие, справедливость, коллективизм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Ключевые направления воспитания детей </a:t>
            </a:r>
          </a:p>
          <a:p>
            <a:r>
              <a:rPr lang="ru-RU" dirty="0" smtClean="0"/>
              <a:t> ПАТРИОТИЧЕСКОЕ</a:t>
            </a:r>
          </a:p>
          <a:p>
            <a:r>
              <a:rPr lang="ru-RU" dirty="0" smtClean="0"/>
              <a:t>  ДУХОВНО-НРАВСТВЕННОЕ</a:t>
            </a:r>
          </a:p>
          <a:p>
            <a:r>
              <a:rPr lang="ru-RU" dirty="0" smtClean="0"/>
              <a:t>  СОЦИАЛЬНОЕ</a:t>
            </a:r>
          </a:p>
          <a:p>
            <a:r>
              <a:rPr lang="ru-RU" dirty="0" smtClean="0"/>
              <a:t>  ПОЗНАВАТЕЛЬНОЕ</a:t>
            </a:r>
          </a:p>
          <a:p>
            <a:r>
              <a:rPr lang="ru-RU" dirty="0" smtClean="0"/>
              <a:t>  ФИЗИЧЕСКОЕ И ОЗДОРОВИТЕЛЬНОЕ</a:t>
            </a:r>
          </a:p>
          <a:p>
            <a:r>
              <a:rPr lang="ru-RU" dirty="0" smtClean="0"/>
              <a:t>  ТРУДОВОЕ</a:t>
            </a:r>
          </a:p>
          <a:p>
            <a:r>
              <a:rPr lang="ru-RU" dirty="0" smtClean="0"/>
              <a:t>  ЭСТЕТИЧЕСКОЕ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48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Реализация календарного плана воспитательной работы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Все мероприятия учитывают особенности образовательной программы ДОО, возрастные, физиологические и психоэмоциональные особенности детей. </a:t>
            </a:r>
          </a:p>
          <a:p>
            <a:r>
              <a:rPr lang="ru-RU" dirty="0" smtClean="0"/>
              <a:t>ДОО вправе наряду с Планом проводить иные мероприятия согласно программе воспитания, по ключевым направлениям воспитания и дополнительного образования детей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 Рассказ, беседа</a:t>
            </a:r>
          </a:p>
          <a:p>
            <a:r>
              <a:rPr lang="ru-RU" sz="2000" dirty="0" smtClean="0"/>
              <a:t> Чтение художественной или познавательной литературы</a:t>
            </a:r>
          </a:p>
          <a:p>
            <a:r>
              <a:rPr lang="ru-RU" sz="2000" dirty="0" smtClean="0"/>
              <a:t> Конкурс или выставка детских рисунков и поделок</a:t>
            </a:r>
          </a:p>
          <a:p>
            <a:r>
              <a:rPr lang="ru-RU" sz="2000" dirty="0" smtClean="0"/>
              <a:t> Театрализованная деятельность </a:t>
            </a:r>
          </a:p>
          <a:p>
            <a:r>
              <a:rPr lang="ru-RU" sz="2000" dirty="0" smtClean="0"/>
              <a:t>Презентация</a:t>
            </a:r>
          </a:p>
          <a:p>
            <a:r>
              <a:rPr lang="ru-RU" sz="2000" dirty="0" smtClean="0"/>
              <a:t> Создание коллекций, издание детских книг </a:t>
            </a:r>
          </a:p>
          <a:p>
            <a:r>
              <a:rPr lang="ru-RU" sz="2000" dirty="0" smtClean="0"/>
              <a:t>Акции, проекты, утренники и др.</a:t>
            </a:r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Мероприятия по календарному плану воспитательной работы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Формат воспитательных событий в течение года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1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Особенности РППС детского сада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844899636"/>
              </p:ext>
            </p:extLst>
          </p:nvPr>
        </p:nvGraphicFramePr>
        <p:xfrm>
          <a:off x="457200" y="2362200"/>
          <a:ext cx="3657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Объект 1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807225426"/>
              </p:ext>
            </p:extLst>
          </p:nvPr>
        </p:nvGraphicFramePr>
        <p:xfrm>
          <a:off x="4371975" y="2362200"/>
          <a:ext cx="3657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Текст 7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Составляющие инфраструктуры ДОО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РППС и учебно-методические материалы в ДОО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32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772400" cy="1470025"/>
          </a:xfrm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r>
              <a:rPr lang="ru-RU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</a:t>
            </a:r>
            <a:endParaRPr lang="ru-RU" sz="7200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sz="7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</a:t>
            </a:r>
            <a:r>
              <a:rPr lang="ru-RU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 внимание</a:t>
            </a:r>
            <a:endParaRPr lang="ru-RU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964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78</TotalTime>
  <Words>653</Words>
  <Application>Microsoft Office PowerPoint</Application>
  <PresentationFormat>Экран (4:3)</PresentationFormat>
  <Paragraphs>90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КРАТКАЯ ПРЕЗЕНТАЦИЯ Образовательная программа дошкольного образования</vt:lpstr>
      <vt:lpstr>Структура и содержание ОП ДО детского сада </vt:lpstr>
      <vt:lpstr>Программа включает пять направлений развития детей</vt:lpstr>
      <vt:lpstr>Особенности образовательной деятельности</vt:lpstr>
      <vt:lpstr>Презентация PowerPoint</vt:lpstr>
      <vt:lpstr>Особенности взаимодействия с семьями воспитанников</vt:lpstr>
      <vt:lpstr>Коррекционно-развивающая работа в ДОО</vt:lpstr>
      <vt:lpstr>Реализация рабочей программы воспитания</vt:lpstr>
      <vt:lpstr>Реализация календарного плана воспитательной работы</vt:lpstr>
      <vt:lpstr>Особенности РППС детского сада</vt:lpstr>
      <vt:lpstr>Спасибо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программа дошкольного образования</dc:title>
  <dc:creator>Admin</dc:creator>
  <cp:lastModifiedBy>Admin</cp:lastModifiedBy>
  <cp:revision>10</cp:revision>
  <dcterms:created xsi:type="dcterms:W3CDTF">2023-09-22T10:39:44Z</dcterms:created>
  <dcterms:modified xsi:type="dcterms:W3CDTF">2023-09-22T12:00:03Z</dcterms:modified>
</cp:coreProperties>
</file>