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1" r:id="rId20"/>
    <p:sldId id="343" r:id="rId21"/>
    <p:sldId id="344" r:id="rId22"/>
    <p:sldId id="345" r:id="rId23"/>
    <p:sldId id="346" r:id="rId24"/>
    <p:sldId id="347" r:id="rId25"/>
    <p:sldId id="32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000"/>
    <a:srgbClr val="197F95"/>
    <a:srgbClr val="FF6600"/>
    <a:srgbClr val="F3811A"/>
    <a:srgbClr val="135F6C"/>
    <a:srgbClr val="1B3155"/>
    <a:srgbClr val="2D528F"/>
    <a:srgbClr val="956609"/>
    <a:srgbClr val="8FAFF5"/>
    <a:srgbClr val="FFC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chemeClr val="tx1"/>
                </a:solidFill>
                <a:effectLst/>
              </a:rPr>
              <a:t>Анализ системы непрерывного образования и профессиональной подготовки педагогов</a:t>
            </a:r>
            <a:endParaRPr lang="ru-RU" sz="16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7367379609463712"/>
          <c:y val="4.476480106731304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педагогов, прошедших повышение квалификации в течение 3 – х лет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85</c:v>
                </c:pt>
                <c:pt idx="1">
                  <c:v>97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10-42D6-944E-784057588D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4393952"/>
        <c:axId val="1024391872"/>
      </c:barChart>
      <c:catAx>
        <c:axId val="102439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4391872"/>
        <c:crosses val="autoZero"/>
        <c:auto val="1"/>
        <c:lblAlgn val="ctr"/>
        <c:lblOffset val="100"/>
        <c:noMultiLvlLbl val="0"/>
      </c:catAx>
      <c:valAx>
        <c:axId val="102439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439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856162364731141E-2"/>
          <c:y val="0.82400392011084456"/>
          <c:w val="0.96417102942346111"/>
          <c:h val="0.150245006927782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5591F-222D-4F03-B81B-BDC5D3C3BCC6}" type="doc">
      <dgm:prSet loTypeId="urn:microsoft.com/office/officeart/2005/8/layout/hierarchy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A1E1BDA-DF81-4CCD-9347-2385979F9F3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Образовательная</a:t>
          </a:r>
          <a:endParaRPr lang="ru-RU" sz="2000" dirty="0">
            <a:solidFill>
              <a:schemeClr val="tx1"/>
            </a:solidFill>
          </a:endParaRPr>
        </a:p>
      </dgm:t>
    </dgm:pt>
    <dgm:pt modelId="{26DF991A-5A19-4E72-99FA-EC7D7ADDE536}" type="parTrans" cxnId="{E7A285B1-B457-44FE-B19C-ADAAD9CC86DC}">
      <dgm:prSet/>
      <dgm:spPr/>
      <dgm:t>
        <a:bodyPr/>
        <a:lstStyle/>
        <a:p>
          <a:endParaRPr lang="ru-RU"/>
        </a:p>
      </dgm:t>
    </dgm:pt>
    <dgm:pt modelId="{8EEAF214-2BE5-4C4A-869F-F65C382B8D17}" type="sibTrans" cxnId="{E7A285B1-B457-44FE-B19C-ADAAD9CC86DC}">
      <dgm:prSet/>
      <dgm:spPr/>
      <dgm:t>
        <a:bodyPr/>
        <a:lstStyle/>
        <a:p>
          <a:endParaRPr lang="ru-RU"/>
        </a:p>
      </dgm:t>
    </dgm:pt>
    <dgm:pt modelId="{C4C0BE4C-CC2A-4908-823E-145204FB7EC0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Поддерживающая</a:t>
          </a:r>
          <a:endParaRPr lang="ru-RU" sz="2000" dirty="0">
            <a:solidFill>
              <a:schemeClr val="tx1"/>
            </a:solidFill>
          </a:endParaRPr>
        </a:p>
      </dgm:t>
    </dgm:pt>
    <dgm:pt modelId="{B42604D4-73EA-46F4-8868-94BA51C9E20F}" type="parTrans" cxnId="{C54BA579-525E-454D-A9C3-4E7C7E10CE36}">
      <dgm:prSet/>
      <dgm:spPr/>
      <dgm:t>
        <a:bodyPr/>
        <a:lstStyle/>
        <a:p>
          <a:endParaRPr lang="ru-RU"/>
        </a:p>
      </dgm:t>
    </dgm:pt>
    <dgm:pt modelId="{9720DFBC-0458-47C1-A0D8-17CF080D6F03}" type="sibTrans" cxnId="{C54BA579-525E-454D-A9C3-4E7C7E10CE36}">
      <dgm:prSet/>
      <dgm:spPr/>
      <dgm:t>
        <a:bodyPr/>
        <a:lstStyle/>
        <a:p>
          <a:endParaRPr lang="ru-RU"/>
        </a:p>
      </dgm:t>
    </dgm:pt>
    <dgm:pt modelId="{C03F0261-4B53-405A-809F-EA3928CECDE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Формы</a:t>
          </a:r>
          <a:endParaRPr lang="ru-RU" sz="2400" b="1" dirty="0">
            <a:solidFill>
              <a:schemeClr val="tx1"/>
            </a:solidFill>
          </a:endParaRPr>
        </a:p>
      </dgm:t>
    </dgm:pt>
    <dgm:pt modelId="{8EB5A413-5CF8-4767-BECC-8EFD1095476B}" type="parTrans" cxnId="{B014FBFD-60A1-43C8-B93D-0F041FCCA635}">
      <dgm:prSet/>
      <dgm:spPr/>
      <dgm:t>
        <a:bodyPr/>
        <a:lstStyle/>
        <a:p>
          <a:endParaRPr lang="ru-RU"/>
        </a:p>
      </dgm:t>
    </dgm:pt>
    <dgm:pt modelId="{09604C61-1ADD-44A9-9687-513A9122543E}" type="sibTrans" cxnId="{B014FBFD-60A1-43C8-B93D-0F041FCCA635}">
      <dgm:prSet/>
      <dgm:spPr/>
      <dgm:t>
        <a:bodyPr/>
        <a:lstStyle/>
        <a:p>
          <a:endParaRPr lang="ru-RU"/>
        </a:p>
      </dgm:t>
    </dgm:pt>
    <dgm:pt modelId="{E6D9E505-2358-4D38-99E1-5F4DB88640C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Индивидуальная </a:t>
          </a:r>
          <a:endParaRPr lang="ru-RU" sz="2000" dirty="0">
            <a:solidFill>
              <a:schemeClr val="tx1"/>
            </a:solidFill>
          </a:endParaRPr>
        </a:p>
      </dgm:t>
    </dgm:pt>
    <dgm:pt modelId="{85A39937-35BD-4159-A251-CD34870878F3}" type="parTrans" cxnId="{55D5424D-4E5F-492D-9F7E-188F9CE425C8}">
      <dgm:prSet/>
      <dgm:spPr/>
      <dgm:t>
        <a:bodyPr/>
        <a:lstStyle/>
        <a:p>
          <a:endParaRPr lang="ru-RU"/>
        </a:p>
      </dgm:t>
    </dgm:pt>
    <dgm:pt modelId="{9BA2F593-3CAF-45F7-ACA2-1ED2623F067B}" type="sibTrans" cxnId="{55D5424D-4E5F-492D-9F7E-188F9CE425C8}">
      <dgm:prSet/>
      <dgm:spPr/>
      <dgm:t>
        <a:bodyPr/>
        <a:lstStyle/>
        <a:p>
          <a:endParaRPr lang="ru-RU"/>
        </a:p>
      </dgm:t>
    </dgm:pt>
    <dgm:pt modelId="{3014E566-EF07-4449-8D2C-D0DCBECB2A8A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Оценочная</a:t>
          </a:r>
          <a:endParaRPr lang="ru-RU" sz="2000" dirty="0">
            <a:solidFill>
              <a:schemeClr val="tx1"/>
            </a:solidFill>
          </a:endParaRPr>
        </a:p>
      </dgm:t>
    </dgm:pt>
    <dgm:pt modelId="{8FE7EC8C-3996-4B83-AAA5-CB580EE42EFA}" type="parTrans" cxnId="{3C436B52-6FB2-451B-8D63-BDD0A15781B8}">
      <dgm:prSet/>
      <dgm:spPr/>
      <dgm:t>
        <a:bodyPr/>
        <a:lstStyle/>
        <a:p>
          <a:endParaRPr lang="ru-RU"/>
        </a:p>
      </dgm:t>
    </dgm:pt>
    <dgm:pt modelId="{027919DA-0480-4101-B086-C5D5857819F3}" type="sibTrans" cxnId="{3C436B52-6FB2-451B-8D63-BDD0A15781B8}">
      <dgm:prSet/>
      <dgm:spPr/>
      <dgm:t>
        <a:bodyPr/>
        <a:lstStyle/>
        <a:p>
          <a:endParaRPr lang="ru-RU"/>
        </a:p>
      </dgm:t>
    </dgm:pt>
    <dgm:pt modelId="{8F0D7CBD-E6ED-4652-8BEF-4DD3DCB72FD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Групповая</a:t>
          </a:r>
          <a:endParaRPr lang="ru-RU" sz="2000" dirty="0">
            <a:solidFill>
              <a:schemeClr val="tx1"/>
            </a:solidFill>
          </a:endParaRPr>
        </a:p>
      </dgm:t>
    </dgm:pt>
    <dgm:pt modelId="{6E572B10-0513-49F8-B953-01AA85D887E2}" type="parTrans" cxnId="{6EC9E615-3365-46C3-B6F1-5697638227AF}">
      <dgm:prSet/>
      <dgm:spPr/>
      <dgm:t>
        <a:bodyPr/>
        <a:lstStyle/>
        <a:p>
          <a:endParaRPr lang="ru-RU"/>
        </a:p>
      </dgm:t>
    </dgm:pt>
    <dgm:pt modelId="{7AB4713C-A75A-43ED-8EC3-F4558B916C16}" type="sibTrans" cxnId="{6EC9E615-3365-46C3-B6F1-5697638227AF}">
      <dgm:prSet/>
      <dgm:spPr/>
      <dgm:t>
        <a:bodyPr/>
        <a:lstStyle/>
        <a:p>
          <a:endParaRPr lang="ru-RU"/>
        </a:p>
      </dgm:t>
    </dgm:pt>
    <dgm:pt modelId="{0004F76D-7F23-445E-9BEC-C4C09DE2CBFB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Коллективная</a:t>
          </a:r>
          <a:endParaRPr lang="ru-RU" sz="2000" dirty="0">
            <a:solidFill>
              <a:schemeClr val="tx1"/>
            </a:solidFill>
          </a:endParaRPr>
        </a:p>
      </dgm:t>
    </dgm:pt>
    <dgm:pt modelId="{328E75A4-520E-4776-92C1-DCC53EFDCFDF}" type="parTrans" cxnId="{1BEBCF1B-F1BD-47EE-9FBD-012413E6A3BA}">
      <dgm:prSet/>
      <dgm:spPr/>
      <dgm:t>
        <a:bodyPr/>
        <a:lstStyle/>
        <a:p>
          <a:endParaRPr lang="ru-RU"/>
        </a:p>
      </dgm:t>
    </dgm:pt>
    <dgm:pt modelId="{E3D2F7B1-D083-449B-8760-122BB5F79797}" type="sibTrans" cxnId="{1BEBCF1B-F1BD-47EE-9FBD-012413E6A3BA}">
      <dgm:prSet/>
      <dgm:spPr/>
      <dgm:t>
        <a:bodyPr/>
        <a:lstStyle/>
        <a:p>
          <a:endParaRPr lang="ru-RU"/>
        </a:p>
      </dgm:t>
    </dgm:pt>
    <dgm:pt modelId="{88D1FE83-AF65-477D-ACDC-0F3C90315E1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Методы</a:t>
          </a:r>
          <a:endParaRPr lang="ru-RU" sz="2400" b="1" dirty="0">
            <a:solidFill>
              <a:schemeClr val="tx1"/>
            </a:solidFill>
          </a:endParaRPr>
        </a:p>
      </dgm:t>
    </dgm:pt>
    <dgm:pt modelId="{315A8B7A-955B-437A-AC0B-D0DA846D5027}" type="sibTrans" cxnId="{D5DAFDF5-2E68-41D8-A6F5-62DC88D3C3E4}">
      <dgm:prSet/>
      <dgm:spPr/>
      <dgm:t>
        <a:bodyPr/>
        <a:lstStyle/>
        <a:p>
          <a:endParaRPr lang="ru-RU"/>
        </a:p>
      </dgm:t>
    </dgm:pt>
    <dgm:pt modelId="{146D00CB-60AB-4B18-A703-968CC0D79DF6}" type="parTrans" cxnId="{D5DAFDF5-2E68-41D8-A6F5-62DC88D3C3E4}">
      <dgm:prSet/>
      <dgm:spPr/>
      <dgm:t>
        <a:bodyPr/>
        <a:lstStyle/>
        <a:p>
          <a:endParaRPr lang="ru-RU"/>
        </a:p>
      </dgm:t>
    </dgm:pt>
    <dgm:pt modelId="{911F251B-6860-4CF1-86B9-F8AECB9B0E03}">
      <dgm:prSet phldrT="[Текст]" custT="1"/>
      <dgm:spPr/>
      <dgm:t>
        <a:bodyPr/>
        <a:lstStyle/>
        <a:p>
          <a:r>
            <a:rPr lang="ru-RU" sz="2000" dirty="0" smtClean="0"/>
            <a:t>Наблюдение </a:t>
          </a:r>
          <a:endParaRPr lang="ru-RU" sz="2000" dirty="0"/>
        </a:p>
      </dgm:t>
    </dgm:pt>
    <dgm:pt modelId="{E812303E-52CA-44DE-AC8C-1CD91C3B66E1}" type="parTrans" cxnId="{88971B70-795E-4C8A-B2BF-00812C42BF47}">
      <dgm:prSet/>
      <dgm:spPr/>
      <dgm:t>
        <a:bodyPr/>
        <a:lstStyle/>
        <a:p>
          <a:endParaRPr lang="ru-RU"/>
        </a:p>
      </dgm:t>
    </dgm:pt>
    <dgm:pt modelId="{3D272A39-D39D-4B73-850C-74C36188EA4B}" type="sibTrans" cxnId="{88971B70-795E-4C8A-B2BF-00812C42BF47}">
      <dgm:prSet/>
      <dgm:spPr/>
      <dgm:t>
        <a:bodyPr/>
        <a:lstStyle/>
        <a:p>
          <a:endParaRPr lang="ru-RU"/>
        </a:p>
      </dgm:t>
    </dgm:pt>
    <dgm:pt modelId="{CF0F8CE4-7036-4AAC-9E9C-67513AA3298B}">
      <dgm:prSet phldrT="[Текст]" custT="1"/>
      <dgm:spPr/>
      <dgm:t>
        <a:bodyPr/>
        <a:lstStyle/>
        <a:p>
          <a:r>
            <a:rPr lang="ru-RU" sz="2000" dirty="0" smtClean="0"/>
            <a:t>Фокус- анализ</a:t>
          </a:r>
          <a:endParaRPr lang="ru-RU" sz="2000" dirty="0"/>
        </a:p>
      </dgm:t>
    </dgm:pt>
    <dgm:pt modelId="{20814969-B48E-4B21-B142-F872B00CB9C0}" type="parTrans" cxnId="{1D11CF22-39D0-4671-B0E2-3FD2E8E54E0C}">
      <dgm:prSet/>
      <dgm:spPr/>
      <dgm:t>
        <a:bodyPr/>
        <a:lstStyle/>
        <a:p>
          <a:endParaRPr lang="ru-RU"/>
        </a:p>
      </dgm:t>
    </dgm:pt>
    <dgm:pt modelId="{865F05F3-3770-4010-A4CF-05AB6B451AE4}" type="sibTrans" cxnId="{1D11CF22-39D0-4671-B0E2-3FD2E8E54E0C}">
      <dgm:prSet/>
      <dgm:spPr/>
      <dgm:t>
        <a:bodyPr/>
        <a:lstStyle/>
        <a:p>
          <a:endParaRPr lang="ru-RU"/>
        </a:p>
      </dgm:t>
    </dgm:pt>
    <dgm:pt modelId="{94A11B11-E0B4-413F-B084-634F72171A54}">
      <dgm:prSet phldrT="[Текст]" custT="1"/>
      <dgm:spPr/>
      <dgm:t>
        <a:bodyPr/>
        <a:lstStyle/>
        <a:p>
          <a:r>
            <a:rPr lang="ru-RU" sz="2000" dirty="0" smtClean="0"/>
            <a:t>Рефлексивная беседа</a:t>
          </a:r>
          <a:endParaRPr lang="ru-RU" sz="2000" dirty="0"/>
        </a:p>
      </dgm:t>
    </dgm:pt>
    <dgm:pt modelId="{600C9CBA-9A06-4A60-B450-7A6A95B9E6BA}" type="parTrans" cxnId="{B153C723-CBBF-409E-86A3-3D9AD4E5D433}">
      <dgm:prSet/>
      <dgm:spPr/>
      <dgm:t>
        <a:bodyPr/>
        <a:lstStyle/>
        <a:p>
          <a:endParaRPr lang="ru-RU"/>
        </a:p>
      </dgm:t>
    </dgm:pt>
    <dgm:pt modelId="{AFA700D3-7F78-498A-9A0D-98E71B48AE44}" type="sibTrans" cxnId="{B153C723-CBBF-409E-86A3-3D9AD4E5D433}">
      <dgm:prSet/>
      <dgm:spPr/>
      <dgm:t>
        <a:bodyPr/>
        <a:lstStyle/>
        <a:p>
          <a:endParaRPr lang="ru-RU"/>
        </a:p>
      </dgm:t>
    </dgm:pt>
    <dgm:pt modelId="{7E45D873-A654-4291-BF0C-086A095DB3DF}">
      <dgm:prSet phldrT="[Текст]" custT="1"/>
      <dgm:spPr/>
      <dgm:t>
        <a:bodyPr/>
        <a:lstStyle/>
        <a:p>
          <a:r>
            <a:rPr lang="ru-RU" sz="2000" dirty="0" smtClean="0"/>
            <a:t>Анализ ситуаций</a:t>
          </a:r>
          <a:endParaRPr lang="ru-RU" sz="2000" dirty="0"/>
        </a:p>
      </dgm:t>
    </dgm:pt>
    <dgm:pt modelId="{08E39A6C-BE0B-4662-B5BB-F39D1B8F06D3}" type="parTrans" cxnId="{62E4887F-1FB5-42FA-9A53-E77D18F3B9CB}">
      <dgm:prSet/>
      <dgm:spPr/>
      <dgm:t>
        <a:bodyPr/>
        <a:lstStyle/>
        <a:p>
          <a:endParaRPr lang="ru-RU"/>
        </a:p>
      </dgm:t>
    </dgm:pt>
    <dgm:pt modelId="{0CEA81B2-E57C-45CC-95AC-744B1B21B94C}" type="sibTrans" cxnId="{62E4887F-1FB5-42FA-9A53-E77D18F3B9CB}">
      <dgm:prSet/>
      <dgm:spPr/>
      <dgm:t>
        <a:bodyPr/>
        <a:lstStyle/>
        <a:p>
          <a:endParaRPr lang="ru-RU"/>
        </a:p>
      </dgm:t>
    </dgm:pt>
    <dgm:pt modelId="{DBDE1FE4-657F-4F93-A5BE-817319C773C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Функции</a:t>
          </a:r>
          <a:endParaRPr lang="ru-RU" sz="2400" b="1" dirty="0">
            <a:solidFill>
              <a:schemeClr val="tx1"/>
            </a:solidFill>
          </a:endParaRPr>
        </a:p>
      </dgm:t>
    </dgm:pt>
    <dgm:pt modelId="{6F464C2D-88BC-4CDF-8957-4E3B7395321F}" type="parTrans" cxnId="{5386F436-26E7-4E6A-9023-5AF601158454}">
      <dgm:prSet/>
      <dgm:spPr/>
      <dgm:t>
        <a:bodyPr/>
        <a:lstStyle/>
        <a:p>
          <a:endParaRPr lang="ru-RU"/>
        </a:p>
      </dgm:t>
    </dgm:pt>
    <dgm:pt modelId="{F7D07473-BB0D-4689-B3FB-47F95BB5C164}" type="sibTrans" cxnId="{5386F436-26E7-4E6A-9023-5AF601158454}">
      <dgm:prSet/>
      <dgm:spPr/>
      <dgm:t>
        <a:bodyPr/>
        <a:lstStyle/>
        <a:p>
          <a:endParaRPr lang="ru-RU"/>
        </a:p>
      </dgm:t>
    </dgm:pt>
    <dgm:pt modelId="{8387DF61-0CD8-401A-9C84-3E7645B1FDC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Консультирующая</a:t>
          </a:r>
          <a:endParaRPr lang="ru-RU" sz="2000" dirty="0">
            <a:solidFill>
              <a:schemeClr val="tx1"/>
            </a:solidFill>
          </a:endParaRPr>
        </a:p>
      </dgm:t>
    </dgm:pt>
    <dgm:pt modelId="{5FDD63A9-E4D4-48EF-92F8-D610309B8D05}" type="parTrans" cxnId="{6F23D3A9-224E-44A7-84E4-EA62815F4C65}">
      <dgm:prSet/>
      <dgm:spPr/>
      <dgm:t>
        <a:bodyPr/>
        <a:lstStyle/>
        <a:p>
          <a:endParaRPr lang="ru-RU"/>
        </a:p>
      </dgm:t>
    </dgm:pt>
    <dgm:pt modelId="{64F1F220-2651-4F5E-9EC3-9D01645BFD2C}" type="sibTrans" cxnId="{6F23D3A9-224E-44A7-84E4-EA62815F4C65}">
      <dgm:prSet/>
      <dgm:spPr/>
      <dgm:t>
        <a:bodyPr/>
        <a:lstStyle/>
        <a:p>
          <a:endParaRPr lang="ru-RU"/>
        </a:p>
      </dgm:t>
    </dgm:pt>
    <dgm:pt modelId="{38731A77-5750-4ED6-B9AA-D867A423AE6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Административная</a:t>
          </a:r>
          <a:endParaRPr lang="ru-RU" sz="2000" dirty="0">
            <a:solidFill>
              <a:schemeClr val="tx1"/>
            </a:solidFill>
          </a:endParaRPr>
        </a:p>
      </dgm:t>
    </dgm:pt>
    <dgm:pt modelId="{EC91EFE2-EEBF-46C2-AA71-A098BC357092}" type="parTrans" cxnId="{41E3C7A4-0C40-4F01-B85B-7EF49E611D0D}">
      <dgm:prSet/>
      <dgm:spPr/>
      <dgm:t>
        <a:bodyPr/>
        <a:lstStyle/>
        <a:p>
          <a:endParaRPr lang="ru-RU"/>
        </a:p>
      </dgm:t>
    </dgm:pt>
    <dgm:pt modelId="{18B919B2-9E94-4D7D-ACA4-00724B3C22F5}" type="sibTrans" cxnId="{41E3C7A4-0C40-4F01-B85B-7EF49E611D0D}">
      <dgm:prSet/>
      <dgm:spPr/>
      <dgm:t>
        <a:bodyPr/>
        <a:lstStyle/>
        <a:p>
          <a:endParaRPr lang="ru-RU"/>
        </a:p>
      </dgm:t>
    </dgm:pt>
    <dgm:pt modelId="{E753B79C-FA84-4D5E-A1C0-14233732C2D7}">
      <dgm:prSet phldrT="[Текст]" custT="1"/>
      <dgm:spPr/>
      <dgm:t>
        <a:bodyPr/>
        <a:lstStyle/>
        <a:p>
          <a:r>
            <a:rPr lang="ru-RU" sz="2000" dirty="0" smtClean="0"/>
            <a:t>Форсайт </a:t>
          </a:r>
          <a:endParaRPr lang="ru-RU" sz="2000" dirty="0"/>
        </a:p>
      </dgm:t>
    </dgm:pt>
    <dgm:pt modelId="{AC9CD7C8-10D8-4D8E-B829-E922D3F75B44}" type="parTrans" cxnId="{54C7D236-3488-40A0-881A-C6FEB97D5D43}">
      <dgm:prSet/>
      <dgm:spPr/>
      <dgm:t>
        <a:bodyPr/>
        <a:lstStyle/>
        <a:p>
          <a:endParaRPr lang="ru-RU"/>
        </a:p>
      </dgm:t>
    </dgm:pt>
    <dgm:pt modelId="{DBBE78E9-DC51-4971-B58D-4327CF6CEDA7}" type="sibTrans" cxnId="{54C7D236-3488-40A0-881A-C6FEB97D5D43}">
      <dgm:prSet/>
      <dgm:spPr/>
      <dgm:t>
        <a:bodyPr/>
        <a:lstStyle/>
        <a:p>
          <a:endParaRPr lang="ru-RU"/>
        </a:p>
      </dgm:t>
    </dgm:pt>
    <dgm:pt modelId="{342F388A-8706-44B3-BE7B-ED7E5CD50566}">
      <dgm:prSet custT="1"/>
      <dgm:spPr/>
      <dgm:t>
        <a:bodyPr/>
        <a:lstStyle/>
        <a:p>
          <a:pPr algn="ctr"/>
          <a:r>
            <a:rPr lang="ru-RU" sz="2000" dirty="0" smtClean="0"/>
            <a:t>Консультация</a:t>
          </a:r>
          <a:endParaRPr lang="ru-RU" sz="2000" dirty="0"/>
        </a:p>
      </dgm:t>
    </dgm:pt>
    <dgm:pt modelId="{43E8CF5B-E85A-4560-8AA7-67149EB990A5}" type="parTrans" cxnId="{A20DC5D9-4058-4195-9A19-6BB304A3C1DC}">
      <dgm:prSet/>
      <dgm:spPr/>
      <dgm:t>
        <a:bodyPr/>
        <a:lstStyle/>
        <a:p>
          <a:endParaRPr lang="ru-RU"/>
        </a:p>
      </dgm:t>
    </dgm:pt>
    <dgm:pt modelId="{48764D8A-0434-4893-8068-80047E34708F}" type="sibTrans" cxnId="{A20DC5D9-4058-4195-9A19-6BB304A3C1DC}">
      <dgm:prSet/>
      <dgm:spPr/>
      <dgm:t>
        <a:bodyPr/>
        <a:lstStyle/>
        <a:p>
          <a:endParaRPr lang="ru-RU"/>
        </a:p>
      </dgm:t>
    </dgm:pt>
    <dgm:pt modelId="{B4D37FF8-05EA-4BF7-9080-38661D1A7CFB}">
      <dgm:prSet phldrT="[Текст]" custT="1"/>
      <dgm:spPr/>
      <dgm:t>
        <a:bodyPr/>
        <a:lstStyle/>
        <a:p>
          <a:r>
            <a:rPr lang="ru-RU" sz="2000" dirty="0" smtClean="0"/>
            <a:t>Тренинг </a:t>
          </a:r>
          <a:endParaRPr lang="ru-RU" sz="2000" dirty="0"/>
        </a:p>
      </dgm:t>
    </dgm:pt>
    <dgm:pt modelId="{05163762-69D3-4623-BBCB-64ECC4A50356}" type="sibTrans" cxnId="{7B9F1523-EC68-42A3-B2E7-1138C560F1B0}">
      <dgm:prSet/>
      <dgm:spPr/>
      <dgm:t>
        <a:bodyPr/>
        <a:lstStyle/>
        <a:p>
          <a:endParaRPr lang="ru-RU"/>
        </a:p>
      </dgm:t>
    </dgm:pt>
    <dgm:pt modelId="{CE00F458-25D8-4736-ACAF-2FFC649ACA58}" type="parTrans" cxnId="{7B9F1523-EC68-42A3-B2E7-1138C560F1B0}">
      <dgm:prSet/>
      <dgm:spPr/>
      <dgm:t>
        <a:bodyPr/>
        <a:lstStyle/>
        <a:p>
          <a:endParaRPr lang="ru-RU"/>
        </a:p>
      </dgm:t>
    </dgm:pt>
    <dgm:pt modelId="{5D3814E8-4B5E-4B17-B05A-EABDCAE2F760}" type="pres">
      <dgm:prSet presAssocID="{9095591F-222D-4F03-B81B-BDC5D3C3BCC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7EEB93-5567-48E6-8F03-0E07A9A285B8}" type="pres">
      <dgm:prSet presAssocID="{DBDE1FE4-657F-4F93-A5BE-817319C773C4}" presName="root" presStyleCnt="0"/>
      <dgm:spPr/>
      <dgm:t>
        <a:bodyPr/>
        <a:lstStyle/>
        <a:p>
          <a:endParaRPr lang="ru-RU"/>
        </a:p>
      </dgm:t>
    </dgm:pt>
    <dgm:pt modelId="{BEA72B16-CA51-4196-B089-29907C4B0C7D}" type="pres">
      <dgm:prSet presAssocID="{DBDE1FE4-657F-4F93-A5BE-817319C773C4}" presName="rootComposite" presStyleCnt="0"/>
      <dgm:spPr/>
      <dgm:t>
        <a:bodyPr/>
        <a:lstStyle/>
        <a:p>
          <a:endParaRPr lang="ru-RU"/>
        </a:p>
      </dgm:t>
    </dgm:pt>
    <dgm:pt modelId="{DC1A2CD0-DB0E-46DC-A3CA-3AF177D2D692}" type="pres">
      <dgm:prSet presAssocID="{DBDE1FE4-657F-4F93-A5BE-817319C773C4}" presName="rootText" presStyleLbl="node1" presStyleIdx="0" presStyleCnt="3" custScaleX="211359"/>
      <dgm:spPr/>
      <dgm:t>
        <a:bodyPr/>
        <a:lstStyle/>
        <a:p>
          <a:endParaRPr lang="ru-RU"/>
        </a:p>
      </dgm:t>
    </dgm:pt>
    <dgm:pt modelId="{66821ECC-50BA-443A-BBF1-F4941225503B}" type="pres">
      <dgm:prSet presAssocID="{DBDE1FE4-657F-4F93-A5BE-817319C773C4}" presName="rootConnector" presStyleLbl="node1" presStyleIdx="0" presStyleCnt="3"/>
      <dgm:spPr/>
      <dgm:t>
        <a:bodyPr/>
        <a:lstStyle/>
        <a:p>
          <a:endParaRPr lang="ru-RU"/>
        </a:p>
      </dgm:t>
    </dgm:pt>
    <dgm:pt modelId="{95964FBA-09F8-4309-957B-FA9534840A2D}" type="pres">
      <dgm:prSet presAssocID="{DBDE1FE4-657F-4F93-A5BE-817319C773C4}" presName="childShape" presStyleCnt="0"/>
      <dgm:spPr/>
      <dgm:t>
        <a:bodyPr/>
        <a:lstStyle/>
        <a:p>
          <a:endParaRPr lang="ru-RU"/>
        </a:p>
      </dgm:t>
    </dgm:pt>
    <dgm:pt modelId="{ACBF2E50-2685-4171-8D7C-6A737AD7AD59}" type="pres">
      <dgm:prSet presAssocID="{26DF991A-5A19-4E72-99FA-EC7D7ADDE536}" presName="Name13" presStyleLbl="parChTrans1D2" presStyleIdx="0" presStyleCnt="15"/>
      <dgm:spPr/>
      <dgm:t>
        <a:bodyPr/>
        <a:lstStyle/>
        <a:p>
          <a:endParaRPr lang="ru-RU"/>
        </a:p>
      </dgm:t>
    </dgm:pt>
    <dgm:pt modelId="{D9A62AEA-B395-4827-A89D-54F65049397B}" type="pres">
      <dgm:prSet presAssocID="{4A1E1BDA-DF81-4CCD-9347-2385979F9F31}" presName="childText" presStyleLbl="bgAcc1" presStyleIdx="0" presStyleCnt="15" custScaleX="231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BF3C9-9FD8-4D99-B84E-1C3B11AA634E}" type="pres">
      <dgm:prSet presAssocID="{B42604D4-73EA-46F4-8868-94BA51C9E20F}" presName="Name13" presStyleLbl="parChTrans1D2" presStyleIdx="1" presStyleCnt="15"/>
      <dgm:spPr/>
      <dgm:t>
        <a:bodyPr/>
        <a:lstStyle/>
        <a:p>
          <a:endParaRPr lang="ru-RU"/>
        </a:p>
      </dgm:t>
    </dgm:pt>
    <dgm:pt modelId="{8F25FB8D-EBA3-4FF4-9F44-7CD5D5104E05}" type="pres">
      <dgm:prSet presAssocID="{C4C0BE4C-CC2A-4908-823E-145204FB7EC0}" presName="childText" presStyleLbl="bgAcc1" presStyleIdx="1" presStyleCnt="15" custScaleX="237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F9B7E-8185-4726-A1F5-A07491926848}" type="pres">
      <dgm:prSet presAssocID="{5FDD63A9-E4D4-48EF-92F8-D610309B8D05}" presName="Name13" presStyleLbl="parChTrans1D2" presStyleIdx="2" presStyleCnt="15"/>
      <dgm:spPr/>
      <dgm:t>
        <a:bodyPr/>
        <a:lstStyle/>
        <a:p>
          <a:endParaRPr lang="ru-RU"/>
        </a:p>
      </dgm:t>
    </dgm:pt>
    <dgm:pt modelId="{096CEBBA-12FB-4BA4-8595-5FC613BCF9C2}" type="pres">
      <dgm:prSet presAssocID="{8387DF61-0CD8-401A-9C84-3E7645B1FDC1}" presName="childText" presStyleLbl="bgAcc1" presStyleIdx="2" presStyleCnt="15" custScaleX="245512" custScaleY="109346" custLinFactNeighborX="-3193" custLinFactNeighborY="-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1D1DF-A1A6-449C-B227-61957D10E049}" type="pres">
      <dgm:prSet presAssocID="{8FE7EC8C-3996-4B83-AAA5-CB580EE42EFA}" presName="Name13" presStyleLbl="parChTrans1D2" presStyleIdx="3" presStyleCnt="15"/>
      <dgm:spPr/>
      <dgm:t>
        <a:bodyPr/>
        <a:lstStyle/>
        <a:p>
          <a:endParaRPr lang="ru-RU"/>
        </a:p>
      </dgm:t>
    </dgm:pt>
    <dgm:pt modelId="{2C188332-3B28-4B36-A388-DFB605A280B7}" type="pres">
      <dgm:prSet presAssocID="{3014E566-EF07-4449-8D2C-D0DCBECB2A8A}" presName="childText" presStyleLbl="bgAcc1" presStyleIdx="3" presStyleCnt="15" custScaleX="243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8F8E0-3236-43F6-9489-BDA2BABE0632}" type="pres">
      <dgm:prSet presAssocID="{EC91EFE2-EEBF-46C2-AA71-A098BC357092}" presName="Name13" presStyleLbl="parChTrans1D2" presStyleIdx="4" presStyleCnt="15"/>
      <dgm:spPr/>
      <dgm:t>
        <a:bodyPr/>
        <a:lstStyle/>
        <a:p>
          <a:endParaRPr lang="ru-RU"/>
        </a:p>
      </dgm:t>
    </dgm:pt>
    <dgm:pt modelId="{FE66B6C9-26B3-474B-8D26-09FD7EBC0558}" type="pres">
      <dgm:prSet presAssocID="{38731A77-5750-4ED6-B9AA-D867A423AE69}" presName="childText" presStyleLbl="bgAcc1" presStyleIdx="4" presStyleCnt="15" custScaleX="2499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C526C-312F-4B79-9DEE-4A35FD60A9A0}" type="pres">
      <dgm:prSet presAssocID="{C03F0261-4B53-405A-809F-EA3928CECDE0}" presName="root" presStyleCnt="0"/>
      <dgm:spPr/>
      <dgm:t>
        <a:bodyPr/>
        <a:lstStyle/>
        <a:p>
          <a:endParaRPr lang="ru-RU"/>
        </a:p>
      </dgm:t>
    </dgm:pt>
    <dgm:pt modelId="{A6FFE85D-B1B4-492E-8FA8-E77C6AD80C71}" type="pres">
      <dgm:prSet presAssocID="{C03F0261-4B53-405A-809F-EA3928CECDE0}" presName="rootComposite" presStyleCnt="0"/>
      <dgm:spPr/>
      <dgm:t>
        <a:bodyPr/>
        <a:lstStyle/>
        <a:p>
          <a:endParaRPr lang="ru-RU"/>
        </a:p>
      </dgm:t>
    </dgm:pt>
    <dgm:pt modelId="{94F9DD73-2893-43A1-BDDF-6FF3D507C4A6}" type="pres">
      <dgm:prSet presAssocID="{C03F0261-4B53-405A-809F-EA3928CECDE0}" presName="rootText" presStyleLbl="node1" presStyleIdx="1" presStyleCnt="3" custScaleX="230243"/>
      <dgm:spPr/>
      <dgm:t>
        <a:bodyPr/>
        <a:lstStyle/>
        <a:p>
          <a:endParaRPr lang="ru-RU"/>
        </a:p>
      </dgm:t>
    </dgm:pt>
    <dgm:pt modelId="{E94A46B0-D884-4F2A-8636-A3DE5BF3F343}" type="pres">
      <dgm:prSet presAssocID="{C03F0261-4B53-405A-809F-EA3928CECDE0}" presName="rootConnector" presStyleLbl="node1" presStyleIdx="1" presStyleCnt="3"/>
      <dgm:spPr/>
      <dgm:t>
        <a:bodyPr/>
        <a:lstStyle/>
        <a:p>
          <a:endParaRPr lang="ru-RU"/>
        </a:p>
      </dgm:t>
    </dgm:pt>
    <dgm:pt modelId="{99CBB536-4E3B-4344-AC01-B153EF52E20E}" type="pres">
      <dgm:prSet presAssocID="{C03F0261-4B53-405A-809F-EA3928CECDE0}" presName="childShape" presStyleCnt="0"/>
      <dgm:spPr/>
      <dgm:t>
        <a:bodyPr/>
        <a:lstStyle/>
        <a:p>
          <a:endParaRPr lang="ru-RU"/>
        </a:p>
      </dgm:t>
    </dgm:pt>
    <dgm:pt modelId="{CA3FCB02-CA02-4321-A7FF-600405A0D8B9}" type="pres">
      <dgm:prSet presAssocID="{85A39937-35BD-4159-A251-CD34870878F3}" presName="Name13" presStyleLbl="parChTrans1D2" presStyleIdx="5" presStyleCnt="15"/>
      <dgm:spPr/>
      <dgm:t>
        <a:bodyPr/>
        <a:lstStyle/>
        <a:p>
          <a:endParaRPr lang="ru-RU"/>
        </a:p>
      </dgm:t>
    </dgm:pt>
    <dgm:pt modelId="{614ED5E0-4ACA-4B08-A9F8-B22D01A98502}" type="pres">
      <dgm:prSet presAssocID="{E6D9E505-2358-4D38-99E1-5F4DB88640CF}" presName="childText" presStyleLbl="bgAcc1" presStyleIdx="5" presStyleCnt="15" custScaleX="223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BD20C-1256-4755-BF1D-1AC8B1BB5456}" type="pres">
      <dgm:prSet presAssocID="{6E572B10-0513-49F8-B953-01AA85D887E2}" presName="Name13" presStyleLbl="parChTrans1D2" presStyleIdx="6" presStyleCnt="15"/>
      <dgm:spPr/>
      <dgm:t>
        <a:bodyPr/>
        <a:lstStyle/>
        <a:p>
          <a:endParaRPr lang="ru-RU"/>
        </a:p>
      </dgm:t>
    </dgm:pt>
    <dgm:pt modelId="{A81B3E69-3FAD-40AE-9DB5-A04778BC86B4}" type="pres">
      <dgm:prSet presAssocID="{8F0D7CBD-E6ED-4652-8BEF-4DD3DCB72FD1}" presName="childText" presStyleLbl="bgAcc1" presStyleIdx="6" presStyleCnt="15" custScaleX="208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527F09-D4DB-4B87-A1AD-C5E1649E0BEC}" type="pres">
      <dgm:prSet presAssocID="{328E75A4-520E-4776-92C1-DCC53EFDCFDF}" presName="Name13" presStyleLbl="parChTrans1D2" presStyleIdx="7" presStyleCnt="15"/>
      <dgm:spPr/>
      <dgm:t>
        <a:bodyPr/>
        <a:lstStyle/>
        <a:p>
          <a:endParaRPr lang="ru-RU"/>
        </a:p>
      </dgm:t>
    </dgm:pt>
    <dgm:pt modelId="{5A12DCB6-6FE5-4BCD-9335-CEDEA4F3BE78}" type="pres">
      <dgm:prSet presAssocID="{0004F76D-7F23-445E-9BEC-C4C09DE2CBFB}" presName="childText" presStyleLbl="bgAcc1" presStyleIdx="7" presStyleCnt="15" custScaleX="198690" custLinFactNeighborX="7222" custLinFactNeighborY="8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D8AD9-5641-44BA-AAB9-756A9D4A228D}" type="pres">
      <dgm:prSet presAssocID="{88D1FE83-AF65-477D-ACDC-0F3C90315E11}" presName="root" presStyleCnt="0"/>
      <dgm:spPr/>
      <dgm:t>
        <a:bodyPr/>
        <a:lstStyle/>
        <a:p>
          <a:endParaRPr lang="ru-RU"/>
        </a:p>
      </dgm:t>
    </dgm:pt>
    <dgm:pt modelId="{5F4441A7-1923-4EC2-82AA-3EAE1C2BA4D1}" type="pres">
      <dgm:prSet presAssocID="{88D1FE83-AF65-477D-ACDC-0F3C90315E11}" presName="rootComposite" presStyleCnt="0"/>
      <dgm:spPr/>
      <dgm:t>
        <a:bodyPr/>
        <a:lstStyle/>
        <a:p>
          <a:endParaRPr lang="ru-RU"/>
        </a:p>
      </dgm:t>
    </dgm:pt>
    <dgm:pt modelId="{9CF4D2A9-5D46-4356-B658-57F517F8C2B4}" type="pres">
      <dgm:prSet presAssocID="{88D1FE83-AF65-477D-ACDC-0F3C90315E11}" presName="rootText" presStyleLbl="node1" presStyleIdx="2" presStyleCnt="3" custScaleX="241767"/>
      <dgm:spPr/>
      <dgm:t>
        <a:bodyPr/>
        <a:lstStyle/>
        <a:p>
          <a:endParaRPr lang="ru-RU"/>
        </a:p>
      </dgm:t>
    </dgm:pt>
    <dgm:pt modelId="{617DDECB-2F1B-433A-A0F0-5CB684095E22}" type="pres">
      <dgm:prSet presAssocID="{88D1FE83-AF65-477D-ACDC-0F3C90315E11}" presName="rootConnector" presStyleLbl="node1" presStyleIdx="2" presStyleCnt="3"/>
      <dgm:spPr/>
      <dgm:t>
        <a:bodyPr/>
        <a:lstStyle/>
        <a:p>
          <a:endParaRPr lang="ru-RU"/>
        </a:p>
      </dgm:t>
    </dgm:pt>
    <dgm:pt modelId="{1F744E53-1C4A-4CC6-9BA7-27A88B54E924}" type="pres">
      <dgm:prSet presAssocID="{88D1FE83-AF65-477D-ACDC-0F3C90315E11}" presName="childShape" presStyleCnt="0"/>
      <dgm:spPr/>
      <dgm:t>
        <a:bodyPr/>
        <a:lstStyle/>
        <a:p>
          <a:endParaRPr lang="ru-RU"/>
        </a:p>
      </dgm:t>
    </dgm:pt>
    <dgm:pt modelId="{8CD435F6-929A-4E18-8E59-DA871A0EBB49}" type="pres">
      <dgm:prSet presAssocID="{E812303E-52CA-44DE-AC8C-1CD91C3B66E1}" presName="Name13" presStyleLbl="parChTrans1D2" presStyleIdx="8" presStyleCnt="15"/>
      <dgm:spPr/>
      <dgm:t>
        <a:bodyPr/>
        <a:lstStyle/>
        <a:p>
          <a:endParaRPr lang="ru-RU"/>
        </a:p>
      </dgm:t>
    </dgm:pt>
    <dgm:pt modelId="{C4C5573A-9D85-4B5B-8B10-B24853ED21E5}" type="pres">
      <dgm:prSet presAssocID="{911F251B-6860-4CF1-86B9-F8AECB9B0E03}" presName="childText" presStyleLbl="bgAcc1" presStyleIdx="8" presStyleCnt="15" custScaleX="199695" custScaleY="949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F780E-508B-4738-AD18-7874F2F6180A}" type="pres">
      <dgm:prSet presAssocID="{43E8CF5B-E85A-4560-8AA7-67149EB990A5}" presName="Name13" presStyleLbl="parChTrans1D2" presStyleIdx="9" presStyleCnt="15"/>
      <dgm:spPr/>
      <dgm:t>
        <a:bodyPr/>
        <a:lstStyle/>
        <a:p>
          <a:endParaRPr lang="ru-RU"/>
        </a:p>
      </dgm:t>
    </dgm:pt>
    <dgm:pt modelId="{FC1A6B70-625B-473E-9F78-93147DB55964}" type="pres">
      <dgm:prSet presAssocID="{342F388A-8706-44B3-BE7B-ED7E5CD50566}" presName="childText" presStyleLbl="bgAcc1" presStyleIdx="9" presStyleCnt="15" custScaleX="203069" custScaleY="79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EAF29-A7D7-4D1B-A4FF-5E8EE64F5888}" type="pres">
      <dgm:prSet presAssocID="{20814969-B48E-4B21-B142-F872B00CB9C0}" presName="Name13" presStyleLbl="parChTrans1D2" presStyleIdx="10" presStyleCnt="15"/>
      <dgm:spPr/>
      <dgm:t>
        <a:bodyPr/>
        <a:lstStyle/>
        <a:p>
          <a:endParaRPr lang="ru-RU"/>
        </a:p>
      </dgm:t>
    </dgm:pt>
    <dgm:pt modelId="{512F0912-DD9F-4595-9648-017DB3E6F83E}" type="pres">
      <dgm:prSet presAssocID="{CF0F8CE4-7036-4AAC-9E9C-67513AA3298B}" presName="childText" presStyleLbl="bgAcc1" presStyleIdx="10" presStyleCnt="15" custScaleX="214451" custScaleY="85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88A92-2F97-4555-9A36-EA65EBF7E33E}" type="pres">
      <dgm:prSet presAssocID="{600C9CBA-9A06-4A60-B450-7A6A95B9E6BA}" presName="Name13" presStyleLbl="parChTrans1D2" presStyleIdx="11" presStyleCnt="15"/>
      <dgm:spPr/>
      <dgm:t>
        <a:bodyPr/>
        <a:lstStyle/>
        <a:p>
          <a:endParaRPr lang="ru-RU"/>
        </a:p>
      </dgm:t>
    </dgm:pt>
    <dgm:pt modelId="{653A3E04-60A5-4F64-BE75-A8E6EAD78A19}" type="pres">
      <dgm:prSet presAssocID="{94A11B11-E0B4-413F-B084-634F72171A54}" presName="childText" presStyleLbl="bgAcc1" presStyleIdx="11" presStyleCnt="15" custScaleX="220692" custScaleY="105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686F6A-FD34-4B55-A26A-CAC338E5D5F8}" type="pres">
      <dgm:prSet presAssocID="{08E39A6C-BE0B-4662-B5BB-F39D1B8F06D3}" presName="Name13" presStyleLbl="parChTrans1D2" presStyleIdx="12" presStyleCnt="15"/>
      <dgm:spPr/>
      <dgm:t>
        <a:bodyPr/>
        <a:lstStyle/>
        <a:p>
          <a:endParaRPr lang="ru-RU"/>
        </a:p>
      </dgm:t>
    </dgm:pt>
    <dgm:pt modelId="{91C0EDF5-F641-4007-AF9F-E74DA34AE178}" type="pres">
      <dgm:prSet presAssocID="{7E45D873-A654-4291-BF0C-086A095DB3DF}" presName="childText" presStyleLbl="bgAcc1" presStyleIdx="12" presStyleCnt="15" custScaleX="225637" custScaleY="72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83BAE-D24C-4675-9BAA-18DE435FAE25}" type="pres">
      <dgm:prSet presAssocID="{AC9CD7C8-10D8-4D8E-B829-E922D3F75B44}" presName="Name13" presStyleLbl="parChTrans1D2" presStyleIdx="13" presStyleCnt="15"/>
      <dgm:spPr/>
      <dgm:t>
        <a:bodyPr/>
        <a:lstStyle/>
        <a:p>
          <a:endParaRPr lang="ru-RU"/>
        </a:p>
      </dgm:t>
    </dgm:pt>
    <dgm:pt modelId="{A19D2C58-CD95-433B-849A-05BE5459634A}" type="pres">
      <dgm:prSet presAssocID="{E753B79C-FA84-4D5E-A1C0-14233732C2D7}" presName="childText" presStyleLbl="bgAcc1" presStyleIdx="13" presStyleCnt="15" custScaleX="199861" custScaleY="73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E1603-FD25-4635-961E-F79EDC8D1191}" type="pres">
      <dgm:prSet presAssocID="{CE00F458-25D8-4736-ACAF-2FFC649ACA58}" presName="Name13" presStyleLbl="parChTrans1D2" presStyleIdx="14" presStyleCnt="15"/>
      <dgm:spPr/>
      <dgm:t>
        <a:bodyPr/>
        <a:lstStyle/>
        <a:p>
          <a:endParaRPr lang="ru-RU"/>
        </a:p>
      </dgm:t>
    </dgm:pt>
    <dgm:pt modelId="{AD115C44-306D-4A64-9D78-D501922D1CF2}" type="pres">
      <dgm:prSet presAssocID="{B4D37FF8-05EA-4BF7-9080-38661D1A7CFB}" presName="childText" presStyleLbl="bgAcc1" presStyleIdx="14" presStyleCnt="15" custScaleX="217237" custScaleY="79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F1523-EC68-42A3-B2E7-1138C560F1B0}" srcId="{88D1FE83-AF65-477D-ACDC-0F3C90315E11}" destId="{B4D37FF8-05EA-4BF7-9080-38661D1A7CFB}" srcOrd="6" destOrd="0" parTransId="{CE00F458-25D8-4736-ACAF-2FFC649ACA58}" sibTransId="{05163762-69D3-4623-BBCB-64ECC4A50356}"/>
    <dgm:cxn modelId="{BC704898-4A18-4CBE-B7F3-FD64A38A7CD2}" type="presOf" srcId="{DBDE1FE4-657F-4F93-A5BE-817319C773C4}" destId="{66821ECC-50BA-443A-BBF1-F4941225503B}" srcOrd="1" destOrd="0" presId="urn:microsoft.com/office/officeart/2005/8/layout/hierarchy3"/>
    <dgm:cxn modelId="{E7A285B1-B457-44FE-B19C-ADAAD9CC86DC}" srcId="{DBDE1FE4-657F-4F93-A5BE-817319C773C4}" destId="{4A1E1BDA-DF81-4CCD-9347-2385979F9F31}" srcOrd="0" destOrd="0" parTransId="{26DF991A-5A19-4E72-99FA-EC7D7ADDE536}" sibTransId="{8EEAF214-2BE5-4C4A-869F-F65C382B8D17}"/>
    <dgm:cxn modelId="{CED15311-344A-46D1-9FA2-E58EBF4BFEC4}" type="presOf" srcId="{B4D37FF8-05EA-4BF7-9080-38661D1A7CFB}" destId="{AD115C44-306D-4A64-9D78-D501922D1CF2}" srcOrd="0" destOrd="0" presId="urn:microsoft.com/office/officeart/2005/8/layout/hierarchy3"/>
    <dgm:cxn modelId="{06EB61B4-7540-46A9-822C-2E7E34B04EB5}" type="presOf" srcId="{C4C0BE4C-CC2A-4908-823E-145204FB7EC0}" destId="{8F25FB8D-EBA3-4FF4-9F44-7CD5D5104E05}" srcOrd="0" destOrd="0" presId="urn:microsoft.com/office/officeart/2005/8/layout/hierarchy3"/>
    <dgm:cxn modelId="{8652FA7C-7CD9-4061-A4EB-7677A27BBB1A}" type="presOf" srcId="{94A11B11-E0B4-413F-B084-634F72171A54}" destId="{653A3E04-60A5-4F64-BE75-A8E6EAD78A19}" srcOrd="0" destOrd="0" presId="urn:microsoft.com/office/officeart/2005/8/layout/hierarchy3"/>
    <dgm:cxn modelId="{6BD8CFE3-C699-4D4C-AB02-67447E0FA597}" type="presOf" srcId="{E753B79C-FA84-4D5E-A1C0-14233732C2D7}" destId="{A19D2C58-CD95-433B-849A-05BE5459634A}" srcOrd="0" destOrd="0" presId="urn:microsoft.com/office/officeart/2005/8/layout/hierarchy3"/>
    <dgm:cxn modelId="{6E89BB2D-DE5C-4C78-88DE-7238DABF6D3C}" type="presOf" srcId="{328E75A4-520E-4776-92C1-DCC53EFDCFDF}" destId="{62527F09-D4DB-4B87-A1AD-C5E1649E0BEC}" srcOrd="0" destOrd="0" presId="urn:microsoft.com/office/officeart/2005/8/layout/hierarchy3"/>
    <dgm:cxn modelId="{13749E3A-9903-471C-9841-71FDEA66AF93}" type="presOf" srcId="{38731A77-5750-4ED6-B9AA-D867A423AE69}" destId="{FE66B6C9-26B3-474B-8D26-09FD7EBC0558}" srcOrd="0" destOrd="0" presId="urn:microsoft.com/office/officeart/2005/8/layout/hierarchy3"/>
    <dgm:cxn modelId="{50C14412-550D-4863-8278-0C49B035ABD5}" type="presOf" srcId="{5FDD63A9-E4D4-48EF-92F8-D610309B8D05}" destId="{565F9B7E-8185-4726-A1F5-A07491926848}" srcOrd="0" destOrd="0" presId="urn:microsoft.com/office/officeart/2005/8/layout/hierarchy3"/>
    <dgm:cxn modelId="{5386F436-26E7-4E6A-9023-5AF601158454}" srcId="{9095591F-222D-4F03-B81B-BDC5D3C3BCC6}" destId="{DBDE1FE4-657F-4F93-A5BE-817319C773C4}" srcOrd="0" destOrd="0" parTransId="{6F464C2D-88BC-4CDF-8957-4E3B7395321F}" sibTransId="{F7D07473-BB0D-4689-B3FB-47F95BB5C164}"/>
    <dgm:cxn modelId="{B014FBFD-60A1-43C8-B93D-0F041FCCA635}" srcId="{9095591F-222D-4F03-B81B-BDC5D3C3BCC6}" destId="{C03F0261-4B53-405A-809F-EA3928CECDE0}" srcOrd="1" destOrd="0" parTransId="{8EB5A413-5CF8-4767-BECC-8EFD1095476B}" sibTransId="{09604C61-1ADD-44A9-9687-513A9122543E}"/>
    <dgm:cxn modelId="{C5E8A4B1-4E5A-4DD1-A855-81803199DFA0}" type="presOf" srcId="{9095591F-222D-4F03-B81B-BDC5D3C3BCC6}" destId="{5D3814E8-4B5E-4B17-B05A-EABDCAE2F760}" srcOrd="0" destOrd="0" presId="urn:microsoft.com/office/officeart/2005/8/layout/hierarchy3"/>
    <dgm:cxn modelId="{09C9CDE8-6520-42B9-9A28-8B9202B34D1E}" type="presOf" srcId="{CE00F458-25D8-4736-ACAF-2FFC649ACA58}" destId="{C45E1603-FD25-4635-961E-F79EDC8D1191}" srcOrd="0" destOrd="0" presId="urn:microsoft.com/office/officeart/2005/8/layout/hierarchy3"/>
    <dgm:cxn modelId="{3C436B52-6FB2-451B-8D63-BDD0A15781B8}" srcId="{DBDE1FE4-657F-4F93-A5BE-817319C773C4}" destId="{3014E566-EF07-4449-8D2C-D0DCBECB2A8A}" srcOrd="3" destOrd="0" parTransId="{8FE7EC8C-3996-4B83-AAA5-CB580EE42EFA}" sibTransId="{027919DA-0480-4101-B086-C5D5857819F3}"/>
    <dgm:cxn modelId="{43940DAB-8576-4061-A16D-1C27D37FAF6D}" type="presOf" srcId="{B42604D4-73EA-46F4-8868-94BA51C9E20F}" destId="{16DBF3C9-9FD8-4D99-B84E-1C3B11AA634E}" srcOrd="0" destOrd="0" presId="urn:microsoft.com/office/officeart/2005/8/layout/hierarchy3"/>
    <dgm:cxn modelId="{72484F86-9D78-4A11-8BC4-EF0AF2F5BF03}" type="presOf" srcId="{7E45D873-A654-4291-BF0C-086A095DB3DF}" destId="{91C0EDF5-F641-4007-AF9F-E74DA34AE178}" srcOrd="0" destOrd="0" presId="urn:microsoft.com/office/officeart/2005/8/layout/hierarchy3"/>
    <dgm:cxn modelId="{2151E63F-E97F-416B-B8FB-D2BCC5FEF8C6}" type="presOf" srcId="{AC9CD7C8-10D8-4D8E-B829-E922D3F75B44}" destId="{68183BAE-D24C-4675-9BAA-18DE435FAE25}" srcOrd="0" destOrd="0" presId="urn:microsoft.com/office/officeart/2005/8/layout/hierarchy3"/>
    <dgm:cxn modelId="{0437EB5E-52C5-49B6-B365-A75C3DA2B4E3}" type="presOf" srcId="{26DF991A-5A19-4E72-99FA-EC7D7ADDE536}" destId="{ACBF2E50-2685-4171-8D7C-6A737AD7AD59}" srcOrd="0" destOrd="0" presId="urn:microsoft.com/office/officeart/2005/8/layout/hierarchy3"/>
    <dgm:cxn modelId="{212BC040-2357-4F21-A0D6-720AD0D6C518}" type="presOf" srcId="{0004F76D-7F23-445E-9BEC-C4C09DE2CBFB}" destId="{5A12DCB6-6FE5-4BCD-9335-CEDEA4F3BE78}" srcOrd="0" destOrd="0" presId="urn:microsoft.com/office/officeart/2005/8/layout/hierarchy3"/>
    <dgm:cxn modelId="{FEA9E4D0-D900-419D-BBC0-7F6CC581C6DB}" type="presOf" srcId="{4A1E1BDA-DF81-4CCD-9347-2385979F9F31}" destId="{D9A62AEA-B395-4827-A89D-54F65049397B}" srcOrd="0" destOrd="0" presId="urn:microsoft.com/office/officeart/2005/8/layout/hierarchy3"/>
    <dgm:cxn modelId="{55D5424D-4E5F-492D-9F7E-188F9CE425C8}" srcId="{C03F0261-4B53-405A-809F-EA3928CECDE0}" destId="{E6D9E505-2358-4D38-99E1-5F4DB88640CF}" srcOrd="0" destOrd="0" parTransId="{85A39937-35BD-4159-A251-CD34870878F3}" sibTransId="{9BA2F593-3CAF-45F7-ACA2-1ED2623F067B}"/>
    <dgm:cxn modelId="{8717FDE0-8287-4574-B589-3E417EF0C9A3}" type="presOf" srcId="{6E572B10-0513-49F8-B953-01AA85D887E2}" destId="{162BD20C-1256-4755-BF1D-1AC8B1BB5456}" srcOrd="0" destOrd="0" presId="urn:microsoft.com/office/officeart/2005/8/layout/hierarchy3"/>
    <dgm:cxn modelId="{C54BA579-525E-454D-A9C3-4E7C7E10CE36}" srcId="{DBDE1FE4-657F-4F93-A5BE-817319C773C4}" destId="{C4C0BE4C-CC2A-4908-823E-145204FB7EC0}" srcOrd="1" destOrd="0" parTransId="{B42604D4-73EA-46F4-8868-94BA51C9E20F}" sibTransId="{9720DFBC-0458-47C1-A0D8-17CF080D6F03}"/>
    <dgm:cxn modelId="{92E17805-B2F7-4490-92A2-DAD70A06A2DD}" type="presOf" srcId="{EC91EFE2-EEBF-46C2-AA71-A098BC357092}" destId="{2608F8E0-3236-43F6-9489-BDA2BABE0632}" srcOrd="0" destOrd="0" presId="urn:microsoft.com/office/officeart/2005/8/layout/hierarchy3"/>
    <dgm:cxn modelId="{9947FC55-6911-4F7F-B619-51EFD688B8A0}" type="presOf" srcId="{88D1FE83-AF65-477D-ACDC-0F3C90315E11}" destId="{617DDECB-2F1B-433A-A0F0-5CB684095E22}" srcOrd="1" destOrd="0" presId="urn:microsoft.com/office/officeart/2005/8/layout/hierarchy3"/>
    <dgm:cxn modelId="{27F2E0C6-559C-4DF7-8837-8E358E5C6302}" type="presOf" srcId="{3014E566-EF07-4449-8D2C-D0DCBECB2A8A}" destId="{2C188332-3B28-4B36-A388-DFB605A280B7}" srcOrd="0" destOrd="0" presId="urn:microsoft.com/office/officeart/2005/8/layout/hierarchy3"/>
    <dgm:cxn modelId="{D7F4564A-27FC-4959-8D6C-D0F415BF570E}" type="presOf" srcId="{DBDE1FE4-657F-4F93-A5BE-817319C773C4}" destId="{DC1A2CD0-DB0E-46DC-A3CA-3AF177D2D692}" srcOrd="0" destOrd="0" presId="urn:microsoft.com/office/officeart/2005/8/layout/hierarchy3"/>
    <dgm:cxn modelId="{101D56A8-2FB3-4E85-901E-215BDE980631}" type="presOf" srcId="{911F251B-6860-4CF1-86B9-F8AECB9B0E03}" destId="{C4C5573A-9D85-4B5B-8B10-B24853ED21E5}" srcOrd="0" destOrd="0" presId="urn:microsoft.com/office/officeart/2005/8/layout/hierarchy3"/>
    <dgm:cxn modelId="{B1A5926A-2981-49D8-98C4-B35A95B21F63}" type="presOf" srcId="{CF0F8CE4-7036-4AAC-9E9C-67513AA3298B}" destId="{512F0912-DD9F-4595-9648-017DB3E6F83E}" srcOrd="0" destOrd="0" presId="urn:microsoft.com/office/officeart/2005/8/layout/hierarchy3"/>
    <dgm:cxn modelId="{FC4077EF-ADDF-4846-85FB-DF4280EA6CD3}" type="presOf" srcId="{8F0D7CBD-E6ED-4652-8BEF-4DD3DCB72FD1}" destId="{A81B3E69-3FAD-40AE-9DB5-A04778BC86B4}" srcOrd="0" destOrd="0" presId="urn:microsoft.com/office/officeart/2005/8/layout/hierarchy3"/>
    <dgm:cxn modelId="{6DACB6BA-1671-4787-ABA8-075FC2188E4E}" type="presOf" srcId="{20814969-B48E-4B21-B142-F872B00CB9C0}" destId="{7E4EAF29-A7D7-4D1B-A4FF-5E8EE64F5888}" srcOrd="0" destOrd="0" presId="urn:microsoft.com/office/officeart/2005/8/layout/hierarchy3"/>
    <dgm:cxn modelId="{88971B70-795E-4C8A-B2BF-00812C42BF47}" srcId="{88D1FE83-AF65-477D-ACDC-0F3C90315E11}" destId="{911F251B-6860-4CF1-86B9-F8AECB9B0E03}" srcOrd="0" destOrd="0" parTransId="{E812303E-52CA-44DE-AC8C-1CD91C3B66E1}" sibTransId="{3D272A39-D39D-4B73-850C-74C36188EA4B}"/>
    <dgm:cxn modelId="{D5DAFDF5-2E68-41D8-A6F5-62DC88D3C3E4}" srcId="{9095591F-222D-4F03-B81B-BDC5D3C3BCC6}" destId="{88D1FE83-AF65-477D-ACDC-0F3C90315E11}" srcOrd="2" destOrd="0" parTransId="{146D00CB-60AB-4B18-A703-968CC0D79DF6}" sibTransId="{315A8B7A-955B-437A-AC0B-D0DA846D5027}"/>
    <dgm:cxn modelId="{6F23D3A9-224E-44A7-84E4-EA62815F4C65}" srcId="{DBDE1FE4-657F-4F93-A5BE-817319C773C4}" destId="{8387DF61-0CD8-401A-9C84-3E7645B1FDC1}" srcOrd="2" destOrd="0" parTransId="{5FDD63A9-E4D4-48EF-92F8-D610309B8D05}" sibTransId="{64F1F220-2651-4F5E-9EC3-9D01645BFD2C}"/>
    <dgm:cxn modelId="{B2D4857E-FABF-4D39-A1D2-BE4E412BC6C4}" type="presOf" srcId="{E812303E-52CA-44DE-AC8C-1CD91C3B66E1}" destId="{8CD435F6-929A-4E18-8E59-DA871A0EBB49}" srcOrd="0" destOrd="0" presId="urn:microsoft.com/office/officeart/2005/8/layout/hierarchy3"/>
    <dgm:cxn modelId="{6011C7EE-631D-41A6-A9E0-938C59016446}" type="presOf" srcId="{88D1FE83-AF65-477D-ACDC-0F3C90315E11}" destId="{9CF4D2A9-5D46-4356-B658-57F517F8C2B4}" srcOrd="0" destOrd="0" presId="urn:microsoft.com/office/officeart/2005/8/layout/hierarchy3"/>
    <dgm:cxn modelId="{FBAD7AE4-2ABE-4B28-9D5A-2A0A39D11E57}" type="presOf" srcId="{C03F0261-4B53-405A-809F-EA3928CECDE0}" destId="{94F9DD73-2893-43A1-BDDF-6FF3D507C4A6}" srcOrd="0" destOrd="0" presId="urn:microsoft.com/office/officeart/2005/8/layout/hierarchy3"/>
    <dgm:cxn modelId="{C17B23C9-EC1C-4D40-8FD9-C96C176A8B9A}" type="presOf" srcId="{600C9CBA-9A06-4A60-B450-7A6A95B9E6BA}" destId="{FBE88A92-2F97-4555-9A36-EA65EBF7E33E}" srcOrd="0" destOrd="0" presId="urn:microsoft.com/office/officeart/2005/8/layout/hierarchy3"/>
    <dgm:cxn modelId="{6EC9E615-3365-46C3-B6F1-5697638227AF}" srcId="{C03F0261-4B53-405A-809F-EA3928CECDE0}" destId="{8F0D7CBD-E6ED-4652-8BEF-4DD3DCB72FD1}" srcOrd="1" destOrd="0" parTransId="{6E572B10-0513-49F8-B953-01AA85D887E2}" sibTransId="{7AB4713C-A75A-43ED-8EC3-F4558B916C16}"/>
    <dgm:cxn modelId="{62E4887F-1FB5-42FA-9A53-E77D18F3B9CB}" srcId="{88D1FE83-AF65-477D-ACDC-0F3C90315E11}" destId="{7E45D873-A654-4291-BF0C-086A095DB3DF}" srcOrd="4" destOrd="0" parTransId="{08E39A6C-BE0B-4662-B5BB-F39D1B8F06D3}" sibTransId="{0CEA81B2-E57C-45CC-95AC-744B1B21B94C}"/>
    <dgm:cxn modelId="{1D11CF22-39D0-4671-B0E2-3FD2E8E54E0C}" srcId="{88D1FE83-AF65-477D-ACDC-0F3C90315E11}" destId="{CF0F8CE4-7036-4AAC-9E9C-67513AA3298B}" srcOrd="2" destOrd="0" parTransId="{20814969-B48E-4B21-B142-F872B00CB9C0}" sibTransId="{865F05F3-3770-4010-A4CF-05AB6B451AE4}"/>
    <dgm:cxn modelId="{8E6C9FBD-3C0C-467B-9B4E-8E2810E86CC7}" type="presOf" srcId="{08E39A6C-BE0B-4662-B5BB-F39D1B8F06D3}" destId="{49686F6A-FD34-4B55-A26A-CAC338E5D5F8}" srcOrd="0" destOrd="0" presId="urn:microsoft.com/office/officeart/2005/8/layout/hierarchy3"/>
    <dgm:cxn modelId="{1BBF99C0-40EF-44F6-97F0-A919012B9404}" type="presOf" srcId="{43E8CF5B-E85A-4560-8AA7-67149EB990A5}" destId="{736F780E-508B-4738-AD18-7874F2F6180A}" srcOrd="0" destOrd="0" presId="urn:microsoft.com/office/officeart/2005/8/layout/hierarchy3"/>
    <dgm:cxn modelId="{1BEBCF1B-F1BD-47EE-9FBD-012413E6A3BA}" srcId="{C03F0261-4B53-405A-809F-EA3928CECDE0}" destId="{0004F76D-7F23-445E-9BEC-C4C09DE2CBFB}" srcOrd="2" destOrd="0" parTransId="{328E75A4-520E-4776-92C1-DCC53EFDCFDF}" sibTransId="{E3D2F7B1-D083-449B-8760-122BB5F79797}"/>
    <dgm:cxn modelId="{DA2F8CFA-BE96-4002-B382-426CB2C1A989}" type="presOf" srcId="{8FE7EC8C-3996-4B83-AAA5-CB580EE42EFA}" destId="{F361D1DF-A1A6-449C-B227-61957D10E049}" srcOrd="0" destOrd="0" presId="urn:microsoft.com/office/officeart/2005/8/layout/hierarchy3"/>
    <dgm:cxn modelId="{47FC6258-4C72-4190-96A4-F220F0CC7896}" type="presOf" srcId="{8387DF61-0CD8-401A-9C84-3E7645B1FDC1}" destId="{096CEBBA-12FB-4BA4-8595-5FC613BCF9C2}" srcOrd="0" destOrd="0" presId="urn:microsoft.com/office/officeart/2005/8/layout/hierarchy3"/>
    <dgm:cxn modelId="{69B4BD96-4D55-49F4-B52F-C2406F49B78A}" type="presOf" srcId="{C03F0261-4B53-405A-809F-EA3928CECDE0}" destId="{E94A46B0-D884-4F2A-8636-A3DE5BF3F343}" srcOrd="1" destOrd="0" presId="urn:microsoft.com/office/officeart/2005/8/layout/hierarchy3"/>
    <dgm:cxn modelId="{630A1FDC-30F9-40A4-8084-B6F022B3D6EE}" type="presOf" srcId="{342F388A-8706-44B3-BE7B-ED7E5CD50566}" destId="{FC1A6B70-625B-473E-9F78-93147DB55964}" srcOrd="0" destOrd="0" presId="urn:microsoft.com/office/officeart/2005/8/layout/hierarchy3"/>
    <dgm:cxn modelId="{54C7D236-3488-40A0-881A-C6FEB97D5D43}" srcId="{88D1FE83-AF65-477D-ACDC-0F3C90315E11}" destId="{E753B79C-FA84-4D5E-A1C0-14233732C2D7}" srcOrd="5" destOrd="0" parTransId="{AC9CD7C8-10D8-4D8E-B829-E922D3F75B44}" sibTransId="{DBBE78E9-DC51-4971-B58D-4327CF6CEDA7}"/>
    <dgm:cxn modelId="{BF7972CD-9025-4277-BDF0-AD47332BB3B9}" type="presOf" srcId="{E6D9E505-2358-4D38-99E1-5F4DB88640CF}" destId="{614ED5E0-4ACA-4B08-A9F8-B22D01A98502}" srcOrd="0" destOrd="0" presId="urn:microsoft.com/office/officeart/2005/8/layout/hierarchy3"/>
    <dgm:cxn modelId="{B153C723-CBBF-409E-86A3-3D9AD4E5D433}" srcId="{88D1FE83-AF65-477D-ACDC-0F3C90315E11}" destId="{94A11B11-E0B4-413F-B084-634F72171A54}" srcOrd="3" destOrd="0" parTransId="{600C9CBA-9A06-4A60-B450-7A6A95B9E6BA}" sibTransId="{AFA700D3-7F78-498A-9A0D-98E71B48AE44}"/>
    <dgm:cxn modelId="{41E3C7A4-0C40-4F01-B85B-7EF49E611D0D}" srcId="{DBDE1FE4-657F-4F93-A5BE-817319C773C4}" destId="{38731A77-5750-4ED6-B9AA-D867A423AE69}" srcOrd="4" destOrd="0" parTransId="{EC91EFE2-EEBF-46C2-AA71-A098BC357092}" sibTransId="{18B919B2-9E94-4D7D-ACA4-00724B3C22F5}"/>
    <dgm:cxn modelId="{C0EACEE5-80DD-4A28-AFB9-7482D063C48E}" type="presOf" srcId="{85A39937-35BD-4159-A251-CD34870878F3}" destId="{CA3FCB02-CA02-4321-A7FF-600405A0D8B9}" srcOrd="0" destOrd="0" presId="urn:microsoft.com/office/officeart/2005/8/layout/hierarchy3"/>
    <dgm:cxn modelId="{A20DC5D9-4058-4195-9A19-6BB304A3C1DC}" srcId="{88D1FE83-AF65-477D-ACDC-0F3C90315E11}" destId="{342F388A-8706-44B3-BE7B-ED7E5CD50566}" srcOrd="1" destOrd="0" parTransId="{43E8CF5B-E85A-4560-8AA7-67149EB990A5}" sibTransId="{48764D8A-0434-4893-8068-80047E34708F}"/>
    <dgm:cxn modelId="{C369DDA0-7366-4A73-B9BD-0463DD2EB69C}" type="presParOf" srcId="{5D3814E8-4B5E-4B17-B05A-EABDCAE2F760}" destId="{727EEB93-5567-48E6-8F03-0E07A9A285B8}" srcOrd="0" destOrd="0" presId="urn:microsoft.com/office/officeart/2005/8/layout/hierarchy3"/>
    <dgm:cxn modelId="{572234E7-1456-4992-B1C6-01AC6E823836}" type="presParOf" srcId="{727EEB93-5567-48E6-8F03-0E07A9A285B8}" destId="{BEA72B16-CA51-4196-B089-29907C4B0C7D}" srcOrd="0" destOrd="0" presId="urn:microsoft.com/office/officeart/2005/8/layout/hierarchy3"/>
    <dgm:cxn modelId="{6408D6E0-1F27-4988-B648-90DEA369D476}" type="presParOf" srcId="{BEA72B16-CA51-4196-B089-29907C4B0C7D}" destId="{DC1A2CD0-DB0E-46DC-A3CA-3AF177D2D692}" srcOrd="0" destOrd="0" presId="urn:microsoft.com/office/officeart/2005/8/layout/hierarchy3"/>
    <dgm:cxn modelId="{894D4835-2142-41BC-9CF7-87D29DB106E7}" type="presParOf" srcId="{BEA72B16-CA51-4196-B089-29907C4B0C7D}" destId="{66821ECC-50BA-443A-BBF1-F4941225503B}" srcOrd="1" destOrd="0" presId="urn:microsoft.com/office/officeart/2005/8/layout/hierarchy3"/>
    <dgm:cxn modelId="{D89187DE-04BC-42AB-BA6A-E4A0CD31BD42}" type="presParOf" srcId="{727EEB93-5567-48E6-8F03-0E07A9A285B8}" destId="{95964FBA-09F8-4309-957B-FA9534840A2D}" srcOrd="1" destOrd="0" presId="urn:microsoft.com/office/officeart/2005/8/layout/hierarchy3"/>
    <dgm:cxn modelId="{E199022D-8211-47B6-AB2E-BC5D87A0EE58}" type="presParOf" srcId="{95964FBA-09F8-4309-957B-FA9534840A2D}" destId="{ACBF2E50-2685-4171-8D7C-6A737AD7AD59}" srcOrd="0" destOrd="0" presId="urn:microsoft.com/office/officeart/2005/8/layout/hierarchy3"/>
    <dgm:cxn modelId="{5ACBB7B6-1877-4DB8-B605-41D23847ED12}" type="presParOf" srcId="{95964FBA-09F8-4309-957B-FA9534840A2D}" destId="{D9A62AEA-B395-4827-A89D-54F65049397B}" srcOrd="1" destOrd="0" presId="urn:microsoft.com/office/officeart/2005/8/layout/hierarchy3"/>
    <dgm:cxn modelId="{E9251E87-9E5A-4BB6-882B-AE02D68A3CEC}" type="presParOf" srcId="{95964FBA-09F8-4309-957B-FA9534840A2D}" destId="{16DBF3C9-9FD8-4D99-B84E-1C3B11AA634E}" srcOrd="2" destOrd="0" presId="urn:microsoft.com/office/officeart/2005/8/layout/hierarchy3"/>
    <dgm:cxn modelId="{52226A0A-B5B2-4ACB-BAF7-D8FF84E496B6}" type="presParOf" srcId="{95964FBA-09F8-4309-957B-FA9534840A2D}" destId="{8F25FB8D-EBA3-4FF4-9F44-7CD5D5104E05}" srcOrd="3" destOrd="0" presId="urn:microsoft.com/office/officeart/2005/8/layout/hierarchy3"/>
    <dgm:cxn modelId="{69696029-ECE3-4E7A-940D-99152618C75D}" type="presParOf" srcId="{95964FBA-09F8-4309-957B-FA9534840A2D}" destId="{565F9B7E-8185-4726-A1F5-A07491926848}" srcOrd="4" destOrd="0" presId="urn:microsoft.com/office/officeart/2005/8/layout/hierarchy3"/>
    <dgm:cxn modelId="{CC3DF214-95D4-455C-B941-FCC1E9C7A09C}" type="presParOf" srcId="{95964FBA-09F8-4309-957B-FA9534840A2D}" destId="{096CEBBA-12FB-4BA4-8595-5FC613BCF9C2}" srcOrd="5" destOrd="0" presId="urn:microsoft.com/office/officeart/2005/8/layout/hierarchy3"/>
    <dgm:cxn modelId="{7B0E7BBB-B80F-4A05-A75F-302CEB51B568}" type="presParOf" srcId="{95964FBA-09F8-4309-957B-FA9534840A2D}" destId="{F361D1DF-A1A6-449C-B227-61957D10E049}" srcOrd="6" destOrd="0" presId="urn:microsoft.com/office/officeart/2005/8/layout/hierarchy3"/>
    <dgm:cxn modelId="{4D36CBE2-7B5F-496C-8050-31ACFAEF87BA}" type="presParOf" srcId="{95964FBA-09F8-4309-957B-FA9534840A2D}" destId="{2C188332-3B28-4B36-A388-DFB605A280B7}" srcOrd="7" destOrd="0" presId="urn:microsoft.com/office/officeart/2005/8/layout/hierarchy3"/>
    <dgm:cxn modelId="{31B02C92-65C9-4CC6-9F2F-3CB37218EA97}" type="presParOf" srcId="{95964FBA-09F8-4309-957B-FA9534840A2D}" destId="{2608F8E0-3236-43F6-9489-BDA2BABE0632}" srcOrd="8" destOrd="0" presId="urn:microsoft.com/office/officeart/2005/8/layout/hierarchy3"/>
    <dgm:cxn modelId="{6B88BD63-6E3B-4993-A0C5-69679CB4B2D9}" type="presParOf" srcId="{95964FBA-09F8-4309-957B-FA9534840A2D}" destId="{FE66B6C9-26B3-474B-8D26-09FD7EBC0558}" srcOrd="9" destOrd="0" presId="urn:microsoft.com/office/officeart/2005/8/layout/hierarchy3"/>
    <dgm:cxn modelId="{1182492B-B05F-4C19-8C15-E86FDC28483A}" type="presParOf" srcId="{5D3814E8-4B5E-4B17-B05A-EABDCAE2F760}" destId="{67DC526C-312F-4B79-9DEE-4A35FD60A9A0}" srcOrd="1" destOrd="0" presId="urn:microsoft.com/office/officeart/2005/8/layout/hierarchy3"/>
    <dgm:cxn modelId="{99E6AE2B-8903-4988-8107-6015A74569D5}" type="presParOf" srcId="{67DC526C-312F-4B79-9DEE-4A35FD60A9A0}" destId="{A6FFE85D-B1B4-492E-8FA8-E77C6AD80C71}" srcOrd="0" destOrd="0" presId="urn:microsoft.com/office/officeart/2005/8/layout/hierarchy3"/>
    <dgm:cxn modelId="{232279BD-BA4A-4332-A9F4-13C44A7764D0}" type="presParOf" srcId="{A6FFE85D-B1B4-492E-8FA8-E77C6AD80C71}" destId="{94F9DD73-2893-43A1-BDDF-6FF3D507C4A6}" srcOrd="0" destOrd="0" presId="urn:microsoft.com/office/officeart/2005/8/layout/hierarchy3"/>
    <dgm:cxn modelId="{79F82248-02F5-4842-956C-CE316C20EC86}" type="presParOf" srcId="{A6FFE85D-B1B4-492E-8FA8-E77C6AD80C71}" destId="{E94A46B0-D884-4F2A-8636-A3DE5BF3F343}" srcOrd="1" destOrd="0" presId="urn:microsoft.com/office/officeart/2005/8/layout/hierarchy3"/>
    <dgm:cxn modelId="{305CC257-4765-43EB-A89B-65E3347572A6}" type="presParOf" srcId="{67DC526C-312F-4B79-9DEE-4A35FD60A9A0}" destId="{99CBB536-4E3B-4344-AC01-B153EF52E20E}" srcOrd="1" destOrd="0" presId="urn:microsoft.com/office/officeart/2005/8/layout/hierarchy3"/>
    <dgm:cxn modelId="{EB4EC578-D86E-42B4-8D93-3A63677371B4}" type="presParOf" srcId="{99CBB536-4E3B-4344-AC01-B153EF52E20E}" destId="{CA3FCB02-CA02-4321-A7FF-600405A0D8B9}" srcOrd="0" destOrd="0" presId="urn:microsoft.com/office/officeart/2005/8/layout/hierarchy3"/>
    <dgm:cxn modelId="{641B445E-BE26-4778-913A-32A8D3494ACA}" type="presParOf" srcId="{99CBB536-4E3B-4344-AC01-B153EF52E20E}" destId="{614ED5E0-4ACA-4B08-A9F8-B22D01A98502}" srcOrd="1" destOrd="0" presId="urn:microsoft.com/office/officeart/2005/8/layout/hierarchy3"/>
    <dgm:cxn modelId="{DA5D55D3-6384-4ABB-B8FD-CA3C5B085F60}" type="presParOf" srcId="{99CBB536-4E3B-4344-AC01-B153EF52E20E}" destId="{162BD20C-1256-4755-BF1D-1AC8B1BB5456}" srcOrd="2" destOrd="0" presId="urn:microsoft.com/office/officeart/2005/8/layout/hierarchy3"/>
    <dgm:cxn modelId="{03D871F5-B30F-4C2A-B506-CA6BEDF63604}" type="presParOf" srcId="{99CBB536-4E3B-4344-AC01-B153EF52E20E}" destId="{A81B3E69-3FAD-40AE-9DB5-A04778BC86B4}" srcOrd="3" destOrd="0" presId="urn:microsoft.com/office/officeart/2005/8/layout/hierarchy3"/>
    <dgm:cxn modelId="{144C586E-B427-4212-83B5-12B57742B28B}" type="presParOf" srcId="{99CBB536-4E3B-4344-AC01-B153EF52E20E}" destId="{62527F09-D4DB-4B87-A1AD-C5E1649E0BEC}" srcOrd="4" destOrd="0" presId="urn:microsoft.com/office/officeart/2005/8/layout/hierarchy3"/>
    <dgm:cxn modelId="{A8B19A12-05EA-4C93-814A-7468AB54687E}" type="presParOf" srcId="{99CBB536-4E3B-4344-AC01-B153EF52E20E}" destId="{5A12DCB6-6FE5-4BCD-9335-CEDEA4F3BE78}" srcOrd="5" destOrd="0" presId="urn:microsoft.com/office/officeart/2005/8/layout/hierarchy3"/>
    <dgm:cxn modelId="{6DCFB6DB-F717-4507-B7EE-78CBC3FE38AC}" type="presParOf" srcId="{5D3814E8-4B5E-4B17-B05A-EABDCAE2F760}" destId="{E23D8AD9-5641-44BA-AAB9-756A9D4A228D}" srcOrd="2" destOrd="0" presId="urn:microsoft.com/office/officeart/2005/8/layout/hierarchy3"/>
    <dgm:cxn modelId="{4D7F72CC-060C-4FF7-A12C-BE0CE5DF106E}" type="presParOf" srcId="{E23D8AD9-5641-44BA-AAB9-756A9D4A228D}" destId="{5F4441A7-1923-4EC2-82AA-3EAE1C2BA4D1}" srcOrd="0" destOrd="0" presId="urn:microsoft.com/office/officeart/2005/8/layout/hierarchy3"/>
    <dgm:cxn modelId="{CA1ACB23-A30B-4A0F-8016-ACD5FD1CCBE6}" type="presParOf" srcId="{5F4441A7-1923-4EC2-82AA-3EAE1C2BA4D1}" destId="{9CF4D2A9-5D46-4356-B658-57F517F8C2B4}" srcOrd="0" destOrd="0" presId="urn:microsoft.com/office/officeart/2005/8/layout/hierarchy3"/>
    <dgm:cxn modelId="{999E9BB8-70EF-4E61-AF77-4D8653A1C402}" type="presParOf" srcId="{5F4441A7-1923-4EC2-82AA-3EAE1C2BA4D1}" destId="{617DDECB-2F1B-433A-A0F0-5CB684095E22}" srcOrd="1" destOrd="0" presId="urn:microsoft.com/office/officeart/2005/8/layout/hierarchy3"/>
    <dgm:cxn modelId="{AD4E5493-662D-489B-9207-EC628CDDD2F9}" type="presParOf" srcId="{E23D8AD9-5641-44BA-AAB9-756A9D4A228D}" destId="{1F744E53-1C4A-4CC6-9BA7-27A88B54E924}" srcOrd="1" destOrd="0" presId="urn:microsoft.com/office/officeart/2005/8/layout/hierarchy3"/>
    <dgm:cxn modelId="{6B2322DF-F72B-48FA-9A1D-06B69589E4E1}" type="presParOf" srcId="{1F744E53-1C4A-4CC6-9BA7-27A88B54E924}" destId="{8CD435F6-929A-4E18-8E59-DA871A0EBB49}" srcOrd="0" destOrd="0" presId="urn:microsoft.com/office/officeart/2005/8/layout/hierarchy3"/>
    <dgm:cxn modelId="{786A29EB-3590-47F0-8B32-08AFCF1377C7}" type="presParOf" srcId="{1F744E53-1C4A-4CC6-9BA7-27A88B54E924}" destId="{C4C5573A-9D85-4B5B-8B10-B24853ED21E5}" srcOrd="1" destOrd="0" presId="urn:microsoft.com/office/officeart/2005/8/layout/hierarchy3"/>
    <dgm:cxn modelId="{88C4D220-C69A-400E-BD5D-95D06C69C56E}" type="presParOf" srcId="{1F744E53-1C4A-4CC6-9BA7-27A88B54E924}" destId="{736F780E-508B-4738-AD18-7874F2F6180A}" srcOrd="2" destOrd="0" presId="urn:microsoft.com/office/officeart/2005/8/layout/hierarchy3"/>
    <dgm:cxn modelId="{B5C535FD-E31F-4192-A543-48DBA8EFC269}" type="presParOf" srcId="{1F744E53-1C4A-4CC6-9BA7-27A88B54E924}" destId="{FC1A6B70-625B-473E-9F78-93147DB55964}" srcOrd="3" destOrd="0" presId="urn:microsoft.com/office/officeart/2005/8/layout/hierarchy3"/>
    <dgm:cxn modelId="{2F022380-D6C7-48FB-8F7C-55444E079432}" type="presParOf" srcId="{1F744E53-1C4A-4CC6-9BA7-27A88B54E924}" destId="{7E4EAF29-A7D7-4D1B-A4FF-5E8EE64F5888}" srcOrd="4" destOrd="0" presId="urn:microsoft.com/office/officeart/2005/8/layout/hierarchy3"/>
    <dgm:cxn modelId="{07499457-4D04-434B-A762-12D495A8F50E}" type="presParOf" srcId="{1F744E53-1C4A-4CC6-9BA7-27A88B54E924}" destId="{512F0912-DD9F-4595-9648-017DB3E6F83E}" srcOrd="5" destOrd="0" presId="urn:microsoft.com/office/officeart/2005/8/layout/hierarchy3"/>
    <dgm:cxn modelId="{FF8EC49F-0D01-47DB-92F8-65584B98D5FB}" type="presParOf" srcId="{1F744E53-1C4A-4CC6-9BA7-27A88B54E924}" destId="{FBE88A92-2F97-4555-9A36-EA65EBF7E33E}" srcOrd="6" destOrd="0" presId="urn:microsoft.com/office/officeart/2005/8/layout/hierarchy3"/>
    <dgm:cxn modelId="{C194A30A-EDBB-47C8-96EA-447CB9C765EC}" type="presParOf" srcId="{1F744E53-1C4A-4CC6-9BA7-27A88B54E924}" destId="{653A3E04-60A5-4F64-BE75-A8E6EAD78A19}" srcOrd="7" destOrd="0" presId="urn:microsoft.com/office/officeart/2005/8/layout/hierarchy3"/>
    <dgm:cxn modelId="{3F736D92-E77F-4F0F-9283-9C75D8562A98}" type="presParOf" srcId="{1F744E53-1C4A-4CC6-9BA7-27A88B54E924}" destId="{49686F6A-FD34-4B55-A26A-CAC338E5D5F8}" srcOrd="8" destOrd="0" presId="urn:microsoft.com/office/officeart/2005/8/layout/hierarchy3"/>
    <dgm:cxn modelId="{F658AF15-0907-4A36-9AC5-1F8EBD2BF434}" type="presParOf" srcId="{1F744E53-1C4A-4CC6-9BA7-27A88B54E924}" destId="{91C0EDF5-F641-4007-AF9F-E74DA34AE178}" srcOrd="9" destOrd="0" presId="urn:microsoft.com/office/officeart/2005/8/layout/hierarchy3"/>
    <dgm:cxn modelId="{0AAE78EE-5622-43E8-A2C6-E06983FBD417}" type="presParOf" srcId="{1F744E53-1C4A-4CC6-9BA7-27A88B54E924}" destId="{68183BAE-D24C-4675-9BAA-18DE435FAE25}" srcOrd="10" destOrd="0" presId="urn:microsoft.com/office/officeart/2005/8/layout/hierarchy3"/>
    <dgm:cxn modelId="{61E9DD9E-A417-4AD3-AF07-8D0583E270AB}" type="presParOf" srcId="{1F744E53-1C4A-4CC6-9BA7-27A88B54E924}" destId="{A19D2C58-CD95-433B-849A-05BE5459634A}" srcOrd="11" destOrd="0" presId="urn:microsoft.com/office/officeart/2005/8/layout/hierarchy3"/>
    <dgm:cxn modelId="{C15CCA36-A431-4A91-B7BD-B5A660139F4D}" type="presParOf" srcId="{1F744E53-1C4A-4CC6-9BA7-27A88B54E924}" destId="{C45E1603-FD25-4635-961E-F79EDC8D1191}" srcOrd="12" destOrd="0" presId="urn:microsoft.com/office/officeart/2005/8/layout/hierarchy3"/>
    <dgm:cxn modelId="{D380F2D0-BFEC-4F4F-BC5C-328EF0FD0159}" type="presParOf" srcId="{1F744E53-1C4A-4CC6-9BA7-27A88B54E924}" destId="{AD115C44-306D-4A64-9D78-D501922D1CF2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976251-D8C0-458E-A58E-074BBADA82A2}" type="doc">
      <dgm:prSet loTypeId="urn:microsoft.com/office/officeart/2005/8/layout/chevron2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2591F58-D577-4C93-A776-A604624F8378}">
      <dgm:prSet phldrT="[Текст]"/>
      <dgm:spPr/>
      <dgm:t>
        <a:bodyPr/>
        <a:lstStyle/>
        <a:p>
          <a:r>
            <a:rPr lang="ru-RU" b="1" dirty="0" smtClean="0"/>
            <a:t>1 этап </a:t>
          </a:r>
          <a:endParaRPr lang="ru-RU" dirty="0"/>
        </a:p>
      </dgm:t>
    </dgm:pt>
    <dgm:pt modelId="{88BE0757-50F6-4DAA-A010-FA7F1C1049EE}" type="parTrans" cxnId="{650F294B-EC96-4C51-9F98-F2B5CB013DA7}">
      <dgm:prSet/>
      <dgm:spPr/>
      <dgm:t>
        <a:bodyPr/>
        <a:lstStyle/>
        <a:p>
          <a:endParaRPr lang="ru-RU"/>
        </a:p>
      </dgm:t>
    </dgm:pt>
    <dgm:pt modelId="{E71F2F35-68E6-4D88-A0A8-50C0AE18EE75}" type="sibTrans" cxnId="{650F294B-EC96-4C51-9F98-F2B5CB013DA7}">
      <dgm:prSet/>
      <dgm:spPr/>
      <dgm:t>
        <a:bodyPr/>
        <a:lstStyle/>
        <a:p>
          <a:endParaRPr lang="ru-RU"/>
        </a:p>
      </dgm:t>
    </dgm:pt>
    <dgm:pt modelId="{9EA440B2-AA91-4DAD-B293-5A92C2D235D9}">
      <dgm:prSet phldrT="[Текст]" custT="1"/>
      <dgm:spPr/>
      <dgm:t>
        <a:bodyPr/>
        <a:lstStyle/>
        <a:p>
          <a:r>
            <a:rPr lang="ru-RU" sz="3200" b="1" dirty="0" smtClean="0"/>
            <a:t>Диагностический</a:t>
          </a:r>
          <a:endParaRPr lang="ru-RU" sz="3200" b="1" dirty="0"/>
        </a:p>
      </dgm:t>
    </dgm:pt>
    <dgm:pt modelId="{88BFF4E8-2BA6-49FC-8FFC-ABCFC3099799}" type="parTrans" cxnId="{E4B79289-B030-402C-9FAB-EA2CA227FA9C}">
      <dgm:prSet/>
      <dgm:spPr/>
      <dgm:t>
        <a:bodyPr/>
        <a:lstStyle/>
        <a:p>
          <a:endParaRPr lang="ru-RU"/>
        </a:p>
      </dgm:t>
    </dgm:pt>
    <dgm:pt modelId="{001461FC-8FDE-4B07-8840-767D018BE9BC}" type="sibTrans" cxnId="{E4B79289-B030-402C-9FAB-EA2CA227FA9C}">
      <dgm:prSet/>
      <dgm:spPr/>
      <dgm:t>
        <a:bodyPr/>
        <a:lstStyle/>
        <a:p>
          <a:endParaRPr lang="ru-RU"/>
        </a:p>
      </dgm:t>
    </dgm:pt>
    <dgm:pt modelId="{C2170E5D-17AE-4C76-8FF3-63B51F881C38}">
      <dgm:prSet phldrT="[Текст]"/>
      <dgm:spPr/>
      <dgm:t>
        <a:bodyPr/>
        <a:lstStyle/>
        <a:p>
          <a:r>
            <a:rPr lang="ru-RU" b="1" dirty="0" smtClean="0"/>
            <a:t>2 этап </a:t>
          </a:r>
          <a:endParaRPr lang="ru-RU" dirty="0"/>
        </a:p>
      </dgm:t>
    </dgm:pt>
    <dgm:pt modelId="{F2EB0373-5CE9-4F88-9E5E-4B27F57B13E1}" type="parTrans" cxnId="{E88328A4-30E1-4B26-B376-7946319FE16D}">
      <dgm:prSet/>
      <dgm:spPr/>
      <dgm:t>
        <a:bodyPr/>
        <a:lstStyle/>
        <a:p>
          <a:endParaRPr lang="ru-RU"/>
        </a:p>
      </dgm:t>
    </dgm:pt>
    <dgm:pt modelId="{15C8195D-FA1D-41D2-8256-77CD6F0CCCF1}" type="sibTrans" cxnId="{E88328A4-30E1-4B26-B376-7946319FE16D}">
      <dgm:prSet/>
      <dgm:spPr/>
      <dgm:t>
        <a:bodyPr/>
        <a:lstStyle/>
        <a:p>
          <a:endParaRPr lang="ru-RU"/>
        </a:p>
      </dgm:t>
    </dgm:pt>
    <dgm:pt modelId="{FFDBB40F-FCA5-45A3-BE1D-C229828E0AFC}">
      <dgm:prSet phldrT="[Текст]" custT="1"/>
      <dgm:spPr/>
      <dgm:t>
        <a:bodyPr/>
        <a:lstStyle/>
        <a:p>
          <a:r>
            <a:rPr lang="ru-RU" sz="3200" b="1" dirty="0" smtClean="0"/>
            <a:t>Проектировочный</a:t>
          </a:r>
          <a:endParaRPr lang="ru-RU" sz="3200" b="1" dirty="0"/>
        </a:p>
      </dgm:t>
    </dgm:pt>
    <dgm:pt modelId="{5D606021-EB6A-4D94-A0FF-076E4C24E8AB}" type="parTrans" cxnId="{E9EF103C-C081-40A9-ADB6-3E57AED036E9}">
      <dgm:prSet/>
      <dgm:spPr/>
      <dgm:t>
        <a:bodyPr/>
        <a:lstStyle/>
        <a:p>
          <a:endParaRPr lang="ru-RU"/>
        </a:p>
      </dgm:t>
    </dgm:pt>
    <dgm:pt modelId="{E56DF815-6631-4B48-A2E7-F0E9C62C04D3}" type="sibTrans" cxnId="{E9EF103C-C081-40A9-ADB6-3E57AED036E9}">
      <dgm:prSet/>
      <dgm:spPr/>
      <dgm:t>
        <a:bodyPr/>
        <a:lstStyle/>
        <a:p>
          <a:endParaRPr lang="ru-RU"/>
        </a:p>
      </dgm:t>
    </dgm:pt>
    <dgm:pt modelId="{FC3AA973-4A40-4CC0-A5C5-403BA93A1FD7}">
      <dgm:prSet phldrT="[Текст]"/>
      <dgm:spPr/>
      <dgm:t>
        <a:bodyPr/>
        <a:lstStyle/>
        <a:p>
          <a:r>
            <a:rPr lang="ru-RU" b="1" dirty="0" smtClean="0"/>
            <a:t>3 этап </a:t>
          </a:r>
          <a:endParaRPr lang="ru-RU" dirty="0"/>
        </a:p>
      </dgm:t>
    </dgm:pt>
    <dgm:pt modelId="{9540360C-A201-45C2-A3A7-0A8A99F44AA3}" type="parTrans" cxnId="{C597B26D-2A79-4298-8CC2-293FBF9073FA}">
      <dgm:prSet/>
      <dgm:spPr/>
      <dgm:t>
        <a:bodyPr/>
        <a:lstStyle/>
        <a:p>
          <a:endParaRPr lang="ru-RU"/>
        </a:p>
      </dgm:t>
    </dgm:pt>
    <dgm:pt modelId="{FA76D7F8-60F3-44F9-81CA-6CBDC00DE797}" type="sibTrans" cxnId="{C597B26D-2A79-4298-8CC2-293FBF9073FA}">
      <dgm:prSet/>
      <dgm:spPr/>
      <dgm:t>
        <a:bodyPr/>
        <a:lstStyle/>
        <a:p>
          <a:endParaRPr lang="ru-RU"/>
        </a:p>
      </dgm:t>
    </dgm:pt>
    <dgm:pt modelId="{127204F1-537C-42E5-AB93-A65FCD05242C}">
      <dgm:prSet phldrT="[Текст]" custT="1"/>
      <dgm:spPr/>
      <dgm:t>
        <a:bodyPr/>
        <a:lstStyle/>
        <a:p>
          <a:r>
            <a:rPr lang="ru-RU" sz="3200" b="1" dirty="0" smtClean="0"/>
            <a:t>Практический</a:t>
          </a:r>
          <a:endParaRPr lang="ru-RU" sz="3200" b="1" dirty="0"/>
        </a:p>
      </dgm:t>
    </dgm:pt>
    <dgm:pt modelId="{BE38F308-B0A1-447C-8AA9-AC52B30240BC}" type="parTrans" cxnId="{EE8501BB-B5B3-4D30-B878-ABEB85553D29}">
      <dgm:prSet/>
      <dgm:spPr/>
      <dgm:t>
        <a:bodyPr/>
        <a:lstStyle/>
        <a:p>
          <a:endParaRPr lang="ru-RU"/>
        </a:p>
      </dgm:t>
    </dgm:pt>
    <dgm:pt modelId="{69A66B29-17F1-43F9-B84E-9111094D7D90}" type="sibTrans" cxnId="{EE8501BB-B5B3-4D30-B878-ABEB85553D29}">
      <dgm:prSet/>
      <dgm:spPr/>
      <dgm:t>
        <a:bodyPr/>
        <a:lstStyle/>
        <a:p>
          <a:endParaRPr lang="ru-RU"/>
        </a:p>
      </dgm:t>
    </dgm:pt>
    <dgm:pt modelId="{CDD97C28-1650-49EC-8945-BCB0BE388B5F}">
      <dgm:prSet phldrT="[Текст]"/>
      <dgm:spPr/>
      <dgm:t>
        <a:bodyPr/>
        <a:lstStyle/>
        <a:p>
          <a:r>
            <a:rPr lang="ru-RU" dirty="0" smtClean="0"/>
            <a:t>4 этап</a:t>
          </a:r>
          <a:endParaRPr lang="ru-RU" dirty="0"/>
        </a:p>
      </dgm:t>
    </dgm:pt>
    <dgm:pt modelId="{10BEB0A9-FF2B-447A-A442-561480CCAA81}" type="parTrans" cxnId="{85AFD427-C62E-44C5-BEE7-F1F7E94203CC}">
      <dgm:prSet/>
      <dgm:spPr/>
      <dgm:t>
        <a:bodyPr/>
        <a:lstStyle/>
        <a:p>
          <a:endParaRPr lang="ru-RU"/>
        </a:p>
      </dgm:t>
    </dgm:pt>
    <dgm:pt modelId="{DDC006F3-7474-471C-8BAB-A3FA6ED7FEB0}" type="sibTrans" cxnId="{85AFD427-C62E-44C5-BEE7-F1F7E94203CC}">
      <dgm:prSet/>
      <dgm:spPr/>
      <dgm:t>
        <a:bodyPr/>
        <a:lstStyle/>
        <a:p>
          <a:endParaRPr lang="ru-RU"/>
        </a:p>
      </dgm:t>
    </dgm:pt>
    <dgm:pt modelId="{A27CF7F1-9D1D-4326-9649-85D224496058}">
      <dgm:prSet phldrT="[Текст]"/>
      <dgm:spPr/>
      <dgm:t>
        <a:bodyPr/>
        <a:lstStyle/>
        <a:p>
          <a:endParaRPr lang="ru-RU" sz="1500" dirty="0"/>
        </a:p>
      </dgm:t>
    </dgm:pt>
    <dgm:pt modelId="{A9693BBF-71E5-4725-B260-A1E06A15F45D}" type="parTrans" cxnId="{36A69816-A138-4E0D-92ED-ECC54364A6BA}">
      <dgm:prSet/>
      <dgm:spPr/>
      <dgm:t>
        <a:bodyPr/>
        <a:lstStyle/>
        <a:p>
          <a:endParaRPr lang="ru-RU"/>
        </a:p>
      </dgm:t>
    </dgm:pt>
    <dgm:pt modelId="{44A6A8CD-0721-44B1-9064-06497C60C54C}" type="sibTrans" cxnId="{36A69816-A138-4E0D-92ED-ECC54364A6BA}">
      <dgm:prSet/>
      <dgm:spPr/>
      <dgm:t>
        <a:bodyPr/>
        <a:lstStyle/>
        <a:p>
          <a:endParaRPr lang="ru-RU"/>
        </a:p>
      </dgm:t>
    </dgm:pt>
    <dgm:pt modelId="{791F118F-AB2B-4216-BAF8-F5793D1A052D}">
      <dgm:prSet custT="1"/>
      <dgm:spPr/>
      <dgm:t>
        <a:bodyPr/>
        <a:lstStyle/>
        <a:p>
          <a:r>
            <a:rPr lang="ru-RU" sz="3200" b="1" dirty="0" smtClean="0"/>
            <a:t>Рефлексивный</a:t>
          </a:r>
          <a:endParaRPr lang="ru-RU" sz="3200" b="1" dirty="0"/>
        </a:p>
      </dgm:t>
    </dgm:pt>
    <dgm:pt modelId="{0670DE04-E170-4398-A1A8-2ADC486472AD}" type="parTrans" cxnId="{E29E88CE-3437-44D6-AEFA-17CB631EA574}">
      <dgm:prSet/>
      <dgm:spPr/>
      <dgm:t>
        <a:bodyPr/>
        <a:lstStyle/>
        <a:p>
          <a:endParaRPr lang="ru-RU"/>
        </a:p>
      </dgm:t>
    </dgm:pt>
    <dgm:pt modelId="{8BEE4BB4-4842-4768-A0D4-946D2A6D1164}" type="sibTrans" cxnId="{E29E88CE-3437-44D6-AEFA-17CB631EA574}">
      <dgm:prSet/>
      <dgm:spPr/>
      <dgm:t>
        <a:bodyPr/>
        <a:lstStyle/>
        <a:p>
          <a:endParaRPr lang="ru-RU"/>
        </a:p>
      </dgm:t>
    </dgm:pt>
    <dgm:pt modelId="{4D05C721-7768-4B2B-99D2-DD33E5B21E55}">
      <dgm:prSet/>
      <dgm:spPr/>
      <dgm:t>
        <a:bodyPr/>
        <a:lstStyle/>
        <a:p>
          <a:endParaRPr lang="ru-RU" sz="1500" dirty="0"/>
        </a:p>
      </dgm:t>
    </dgm:pt>
    <dgm:pt modelId="{3C219999-9FC5-446E-826D-CB2C59E1534A}" type="parTrans" cxnId="{BB0D7341-849F-447F-87E2-15D7FDE70A35}">
      <dgm:prSet/>
      <dgm:spPr/>
      <dgm:t>
        <a:bodyPr/>
        <a:lstStyle/>
        <a:p>
          <a:endParaRPr lang="ru-RU"/>
        </a:p>
      </dgm:t>
    </dgm:pt>
    <dgm:pt modelId="{80A0391C-EFA5-4B38-89E6-E0A164D5CEB4}" type="sibTrans" cxnId="{BB0D7341-849F-447F-87E2-15D7FDE70A35}">
      <dgm:prSet/>
      <dgm:spPr/>
      <dgm:t>
        <a:bodyPr/>
        <a:lstStyle/>
        <a:p>
          <a:endParaRPr lang="ru-RU"/>
        </a:p>
      </dgm:t>
    </dgm:pt>
    <dgm:pt modelId="{482B63EB-1B03-477D-8FB5-AF08FCB000DD}">
      <dgm:prSet/>
      <dgm:spPr/>
      <dgm:t>
        <a:bodyPr/>
        <a:lstStyle/>
        <a:p>
          <a:endParaRPr lang="ru-RU" sz="1500" dirty="0"/>
        </a:p>
      </dgm:t>
    </dgm:pt>
    <dgm:pt modelId="{906AD8B7-1608-4405-BAF0-A08C4336F0C8}" type="parTrans" cxnId="{522D3AB7-5CA0-486F-ACDE-C32DDB312D2B}">
      <dgm:prSet/>
      <dgm:spPr/>
      <dgm:t>
        <a:bodyPr/>
        <a:lstStyle/>
        <a:p>
          <a:endParaRPr lang="ru-RU"/>
        </a:p>
      </dgm:t>
    </dgm:pt>
    <dgm:pt modelId="{31913DCA-C910-4CF0-9CC4-64E7709147BE}" type="sibTrans" cxnId="{522D3AB7-5CA0-486F-ACDE-C32DDB312D2B}">
      <dgm:prSet/>
      <dgm:spPr/>
      <dgm:t>
        <a:bodyPr/>
        <a:lstStyle/>
        <a:p>
          <a:endParaRPr lang="ru-RU"/>
        </a:p>
      </dgm:t>
    </dgm:pt>
    <dgm:pt modelId="{3FA64224-F865-4C56-B741-C49B27468EFD}">
      <dgm:prSet custT="1"/>
      <dgm:spPr/>
      <dgm:t>
        <a:bodyPr/>
        <a:lstStyle/>
        <a:p>
          <a:endParaRPr lang="ru-RU" sz="3200" dirty="0"/>
        </a:p>
      </dgm:t>
    </dgm:pt>
    <dgm:pt modelId="{BFAD981F-54E0-4E46-99CE-1388EB31B591}" type="parTrans" cxnId="{3626AED6-2343-47DA-82A2-8091AE1384E0}">
      <dgm:prSet/>
      <dgm:spPr/>
    </dgm:pt>
    <dgm:pt modelId="{03AD424C-0BC3-49D2-95FC-AB0190343FD1}" type="sibTrans" cxnId="{3626AED6-2343-47DA-82A2-8091AE1384E0}">
      <dgm:prSet/>
      <dgm:spPr/>
    </dgm:pt>
    <dgm:pt modelId="{C972CC7A-4187-43CA-9E6A-159B18ACAAC6}">
      <dgm:prSet phldrT="[Текст]" custT="1"/>
      <dgm:spPr/>
      <dgm:t>
        <a:bodyPr/>
        <a:lstStyle/>
        <a:p>
          <a:endParaRPr lang="ru-RU" sz="3200" dirty="0"/>
        </a:p>
      </dgm:t>
    </dgm:pt>
    <dgm:pt modelId="{4ADE1EE7-D602-4021-B285-B1692923F019}" type="parTrans" cxnId="{246A2A5E-09F4-4749-841E-18BF186C1F0C}">
      <dgm:prSet/>
      <dgm:spPr/>
    </dgm:pt>
    <dgm:pt modelId="{C0DCE125-C2A6-4AC9-B869-509AC6CD1594}" type="sibTrans" cxnId="{246A2A5E-09F4-4749-841E-18BF186C1F0C}">
      <dgm:prSet/>
      <dgm:spPr/>
    </dgm:pt>
    <dgm:pt modelId="{503A378F-F0D8-4A7B-83E3-291BF95A189C}" type="pres">
      <dgm:prSet presAssocID="{67976251-D8C0-458E-A58E-074BBADA82A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B27AE8-77C7-43AD-9F23-DCFC98C96D4C}" type="pres">
      <dgm:prSet presAssocID="{72591F58-D577-4C93-A776-A604624F8378}" presName="composite" presStyleCnt="0"/>
      <dgm:spPr/>
    </dgm:pt>
    <dgm:pt modelId="{2DAFE304-BF5E-4FE0-9128-A7EB5BA5DC71}" type="pres">
      <dgm:prSet presAssocID="{72591F58-D577-4C93-A776-A604624F837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E5394-DBF1-4F7F-87CA-B5BA7A50F9C7}" type="pres">
      <dgm:prSet presAssocID="{72591F58-D577-4C93-A776-A604624F8378}" presName="descendantText" presStyleLbl="alignAcc1" presStyleIdx="0" presStyleCnt="4" custLinFactNeighborX="438" custLinFactNeighborY="-3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AD5EA-F1CD-4B73-9D70-863C7E48B93B}" type="pres">
      <dgm:prSet presAssocID="{E71F2F35-68E6-4D88-A0A8-50C0AE18EE75}" presName="sp" presStyleCnt="0"/>
      <dgm:spPr/>
    </dgm:pt>
    <dgm:pt modelId="{DBB9728D-4061-4ED7-A5FA-6250A9C19523}" type="pres">
      <dgm:prSet presAssocID="{C2170E5D-17AE-4C76-8FF3-63B51F881C38}" presName="composite" presStyleCnt="0"/>
      <dgm:spPr/>
    </dgm:pt>
    <dgm:pt modelId="{DA1F52DB-113F-4932-9D99-10208B6CD8AB}" type="pres">
      <dgm:prSet presAssocID="{C2170E5D-17AE-4C76-8FF3-63B51F881C3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933CE-714F-499B-AA0C-610383FECD50}" type="pres">
      <dgm:prSet presAssocID="{C2170E5D-17AE-4C76-8FF3-63B51F881C3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3FBBD-9CBF-46B7-AE3A-DB079EE2B03B}" type="pres">
      <dgm:prSet presAssocID="{15C8195D-FA1D-41D2-8256-77CD6F0CCCF1}" presName="sp" presStyleCnt="0"/>
      <dgm:spPr/>
    </dgm:pt>
    <dgm:pt modelId="{93AB9F59-CA4C-4F4F-B833-9AD6DE158766}" type="pres">
      <dgm:prSet presAssocID="{FC3AA973-4A40-4CC0-A5C5-403BA93A1FD7}" presName="composite" presStyleCnt="0"/>
      <dgm:spPr/>
    </dgm:pt>
    <dgm:pt modelId="{E8EAB419-F1AB-490B-9DB7-E3E90305052D}" type="pres">
      <dgm:prSet presAssocID="{FC3AA973-4A40-4CC0-A5C5-403BA93A1FD7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4929A-ED79-499D-B0AF-BE5D31DA492B}" type="pres">
      <dgm:prSet presAssocID="{FC3AA973-4A40-4CC0-A5C5-403BA93A1FD7}" presName="descendantText" presStyleLbl="alignAcc1" presStyleIdx="2" presStyleCnt="4" custScaleY="113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74BF7-AC8A-4485-9394-7F6B06AEBF3B}" type="pres">
      <dgm:prSet presAssocID="{FA76D7F8-60F3-44F9-81CA-6CBDC00DE797}" presName="sp" presStyleCnt="0"/>
      <dgm:spPr/>
    </dgm:pt>
    <dgm:pt modelId="{9987A0AF-4C6C-4BA2-BBF3-11B97E31E6F4}" type="pres">
      <dgm:prSet presAssocID="{CDD97C28-1650-49EC-8945-BCB0BE388B5F}" presName="composite" presStyleCnt="0"/>
      <dgm:spPr/>
    </dgm:pt>
    <dgm:pt modelId="{70305BFC-44CE-46F6-8A5B-2C53DB29C073}" type="pres">
      <dgm:prSet presAssocID="{CDD97C28-1650-49EC-8945-BCB0BE388B5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1918A-1D59-4442-A17A-C2BEF263842B}" type="pres">
      <dgm:prSet presAssocID="{CDD97C28-1650-49EC-8945-BCB0BE388B5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F482C0-1464-4ADE-A89A-B6D243EC7258}" type="presOf" srcId="{482B63EB-1B03-477D-8FB5-AF08FCB000DD}" destId="{D801918A-1D59-4442-A17A-C2BEF263842B}" srcOrd="0" destOrd="3" presId="urn:microsoft.com/office/officeart/2005/8/layout/chevron2"/>
    <dgm:cxn modelId="{650F294B-EC96-4C51-9F98-F2B5CB013DA7}" srcId="{67976251-D8C0-458E-A58E-074BBADA82A2}" destId="{72591F58-D577-4C93-A776-A604624F8378}" srcOrd="0" destOrd="0" parTransId="{88BE0757-50F6-4DAA-A010-FA7F1C1049EE}" sibTransId="{E71F2F35-68E6-4D88-A0A8-50C0AE18EE75}"/>
    <dgm:cxn modelId="{3626AED6-2343-47DA-82A2-8091AE1384E0}" srcId="{CDD97C28-1650-49EC-8945-BCB0BE388B5F}" destId="{3FA64224-F865-4C56-B741-C49B27468EFD}" srcOrd="0" destOrd="0" parTransId="{BFAD981F-54E0-4E46-99CE-1388EB31B591}" sibTransId="{03AD424C-0BC3-49D2-95FC-AB0190343FD1}"/>
    <dgm:cxn modelId="{A4BBB0BF-99F0-411D-822B-71F0EDE230F1}" type="presOf" srcId="{791F118F-AB2B-4216-BAF8-F5793D1A052D}" destId="{D801918A-1D59-4442-A17A-C2BEF263842B}" srcOrd="0" destOrd="1" presId="urn:microsoft.com/office/officeart/2005/8/layout/chevron2"/>
    <dgm:cxn modelId="{EB36F528-15DC-46CF-9F42-98181547A537}" type="presOf" srcId="{67976251-D8C0-458E-A58E-074BBADA82A2}" destId="{503A378F-F0D8-4A7B-83E3-291BF95A189C}" srcOrd="0" destOrd="0" presId="urn:microsoft.com/office/officeart/2005/8/layout/chevron2"/>
    <dgm:cxn modelId="{EE8501BB-B5B3-4D30-B878-ABEB85553D29}" srcId="{FC3AA973-4A40-4CC0-A5C5-403BA93A1FD7}" destId="{127204F1-537C-42E5-AB93-A65FCD05242C}" srcOrd="1" destOrd="0" parTransId="{BE38F308-B0A1-447C-8AA9-AC52B30240BC}" sibTransId="{69A66B29-17F1-43F9-B84E-9111094D7D90}"/>
    <dgm:cxn modelId="{E4B79289-B030-402C-9FAB-EA2CA227FA9C}" srcId="{72591F58-D577-4C93-A776-A604624F8378}" destId="{9EA440B2-AA91-4DAD-B293-5A92C2D235D9}" srcOrd="0" destOrd="0" parTransId="{88BFF4E8-2BA6-49FC-8FFC-ABCFC3099799}" sibTransId="{001461FC-8FDE-4B07-8840-767D018BE9BC}"/>
    <dgm:cxn modelId="{A1467D0C-8FA4-4622-82DC-EA1EF4E19DBC}" type="presOf" srcId="{72591F58-D577-4C93-A776-A604624F8378}" destId="{2DAFE304-BF5E-4FE0-9128-A7EB5BA5DC71}" srcOrd="0" destOrd="0" presId="urn:microsoft.com/office/officeart/2005/8/layout/chevron2"/>
    <dgm:cxn modelId="{22EAB1F9-07D0-49E6-87CB-F8FB192C8058}" type="presOf" srcId="{CDD97C28-1650-49EC-8945-BCB0BE388B5F}" destId="{70305BFC-44CE-46F6-8A5B-2C53DB29C073}" srcOrd="0" destOrd="0" presId="urn:microsoft.com/office/officeart/2005/8/layout/chevron2"/>
    <dgm:cxn modelId="{36A69816-A138-4E0D-92ED-ECC54364A6BA}" srcId="{FC3AA973-4A40-4CC0-A5C5-403BA93A1FD7}" destId="{A27CF7F1-9D1D-4326-9649-85D224496058}" srcOrd="2" destOrd="0" parTransId="{A9693BBF-71E5-4725-B260-A1E06A15F45D}" sibTransId="{44A6A8CD-0721-44B1-9064-06497C60C54C}"/>
    <dgm:cxn modelId="{E29E88CE-3437-44D6-AEFA-17CB631EA574}" srcId="{CDD97C28-1650-49EC-8945-BCB0BE388B5F}" destId="{791F118F-AB2B-4216-BAF8-F5793D1A052D}" srcOrd="1" destOrd="0" parTransId="{0670DE04-E170-4398-A1A8-2ADC486472AD}" sibTransId="{8BEE4BB4-4842-4768-A0D4-946D2A6D1164}"/>
    <dgm:cxn modelId="{315CCFE9-AE44-43A4-A728-755BAD8E0044}" type="presOf" srcId="{127204F1-537C-42E5-AB93-A65FCD05242C}" destId="{56B4929A-ED79-499D-B0AF-BE5D31DA492B}" srcOrd="0" destOrd="1" presId="urn:microsoft.com/office/officeart/2005/8/layout/chevron2"/>
    <dgm:cxn modelId="{D04F6C41-AB24-4636-94A2-C04D97B2EF3F}" type="presOf" srcId="{FFDBB40F-FCA5-45A3-BE1D-C229828E0AFC}" destId="{3D1933CE-714F-499B-AA0C-610383FECD50}" srcOrd="0" destOrd="0" presId="urn:microsoft.com/office/officeart/2005/8/layout/chevron2"/>
    <dgm:cxn modelId="{522D3AB7-5CA0-486F-ACDE-C32DDB312D2B}" srcId="{CDD97C28-1650-49EC-8945-BCB0BE388B5F}" destId="{482B63EB-1B03-477D-8FB5-AF08FCB000DD}" srcOrd="3" destOrd="0" parTransId="{906AD8B7-1608-4405-BAF0-A08C4336F0C8}" sibTransId="{31913DCA-C910-4CF0-9CC4-64E7709147BE}"/>
    <dgm:cxn modelId="{E88328A4-30E1-4B26-B376-7946319FE16D}" srcId="{67976251-D8C0-458E-A58E-074BBADA82A2}" destId="{C2170E5D-17AE-4C76-8FF3-63B51F881C38}" srcOrd="1" destOrd="0" parTransId="{F2EB0373-5CE9-4F88-9E5E-4B27F57B13E1}" sibTransId="{15C8195D-FA1D-41D2-8256-77CD6F0CCCF1}"/>
    <dgm:cxn modelId="{A09746DE-1AA6-4CB2-9949-23C956DDC1F0}" type="presOf" srcId="{FC3AA973-4A40-4CC0-A5C5-403BA93A1FD7}" destId="{E8EAB419-F1AB-490B-9DB7-E3E90305052D}" srcOrd="0" destOrd="0" presId="urn:microsoft.com/office/officeart/2005/8/layout/chevron2"/>
    <dgm:cxn modelId="{94D72320-F067-4841-B170-6AE36CFBB1D9}" type="presOf" srcId="{3FA64224-F865-4C56-B741-C49B27468EFD}" destId="{D801918A-1D59-4442-A17A-C2BEF263842B}" srcOrd="0" destOrd="0" presId="urn:microsoft.com/office/officeart/2005/8/layout/chevron2"/>
    <dgm:cxn modelId="{246A2A5E-09F4-4749-841E-18BF186C1F0C}" srcId="{FC3AA973-4A40-4CC0-A5C5-403BA93A1FD7}" destId="{C972CC7A-4187-43CA-9E6A-159B18ACAAC6}" srcOrd="0" destOrd="0" parTransId="{4ADE1EE7-D602-4021-B285-B1692923F019}" sibTransId="{C0DCE125-C2A6-4AC9-B869-509AC6CD1594}"/>
    <dgm:cxn modelId="{C597B26D-2A79-4298-8CC2-293FBF9073FA}" srcId="{67976251-D8C0-458E-A58E-074BBADA82A2}" destId="{FC3AA973-4A40-4CC0-A5C5-403BA93A1FD7}" srcOrd="2" destOrd="0" parTransId="{9540360C-A201-45C2-A3A7-0A8A99F44AA3}" sibTransId="{FA76D7F8-60F3-44F9-81CA-6CBDC00DE797}"/>
    <dgm:cxn modelId="{FC8522BA-88AE-4170-8163-77B3E94D4D43}" type="presOf" srcId="{4D05C721-7768-4B2B-99D2-DD33E5B21E55}" destId="{D801918A-1D59-4442-A17A-C2BEF263842B}" srcOrd="0" destOrd="2" presId="urn:microsoft.com/office/officeart/2005/8/layout/chevron2"/>
    <dgm:cxn modelId="{07461C4C-099D-41B8-9EE6-C8C4D4C8CF40}" type="presOf" srcId="{A27CF7F1-9D1D-4326-9649-85D224496058}" destId="{56B4929A-ED79-499D-B0AF-BE5D31DA492B}" srcOrd="0" destOrd="2" presId="urn:microsoft.com/office/officeart/2005/8/layout/chevron2"/>
    <dgm:cxn modelId="{C66A5B65-8D89-4EC0-9854-449257EAE4F1}" type="presOf" srcId="{9EA440B2-AA91-4DAD-B293-5A92C2D235D9}" destId="{D8DE5394-DBF1-4F7F-87CA-B5BA7A50F9C7}" srcOrd="0" destOrd="0" presId="urn:microsoft.com/office/officeart/2005/8/layout/chevron2"/>
    <dgm:cxn modelId="{C918B9BA-5E35-42E8-B299-8C2CAF14CA59}" type="presOf" srcId="{C972CC7A-4187-43CA-9E6A-159B18ACAAC6}" destId="{56B4929A-ED79-499D-B0AF-BE5D31DA492B}" srcOrd="0" destOrd="0" presId="urn:microsoft.com/office/officeart/2005/8/layout/chevron2"/>
    <dgm:cxn modelId="{BB0D7341-849F-447F-87E2-15D7FDE70A35}" srcId="{CDD97C28-1650-49EC-8945-BCB0BE388B5F}" destId="{4D05C721-7768-4B2B-99D2-DD33E5B21E55}" srcOrd="2" destOrd="0" parTransId="{3C219999-9FC5-446E-826D-CB2C59E1534A}" sibTransId="{80A0391C-EFA5-4B38-89E6-E0A164D5CEB4}"/>
    <dgm:cxn modelId="{586243ED-568D-4BE7-9DC3-6278541FBF52}" type="presOf" srcId="{C2170E5D-17AE-4C76-8FF3-63B51F881C38}" destId="{DA1F52DB-113F-4932-9D99-10208B6CD8AB}" srcOrd="0" destOrd="0" presId="urn:microsoft.com/office/officeart/2005/8/layout/chevron2"/>
    <dgm:cxn modelId="{E9EF103C-C081-40A9-ADB6-3E57AED036E9}" srcId="{C2170E5D-17AE-4C76-8FF3-63B51F881C38}" destId="{FFDBB40F-FCA5-45A3-BE1D-C229828E0AFC}" srcOrd="0" destOrd="0" parTransId="{5D606021-EB6A-4D94-A0FF-076E4C24E8AB}" sibTransId="{E56DF815-6631-4B48-A2E7-F0E9C62C04D3}"/>
    <dgm:cxn modelId="{85AFD427-C62E-44C5-BEE7-F1F7E94203CC}" srcId="{67976251-D8C0-458E-A58E-074BBADA82A2}" destId="{CDD97C28-1650-49EC-8945-BCB0BE388B5F}" srcOrd="3" destOrd="0" parTransId="{10BEB0A9-FF2B-447A-A442-561480CCAA81}" sibTransId="{DDC006F3-7474-471C-8BAB-A3FA6ED7FEB0}"/>
    <dgm:cxn modelId="{784F5327-2D73-49C7-A7EC-981FB13984CF}" type="presParOf" srcId="{503A378F-F0D8-4A7B-83E3-291BF95A189C}" destId="{70B27AE8-77C7-43AD-9F23-DCFC98C96D4C}" srcOrd="0" destOrd="0" presId="urn:microsoft.com/office/officeart/2005/8/layout/chevron2"/>
    <dgm:cxn modelId="{ABDDC4FF-C4AB-456C-8E7E-FBD566777715}" type="presParOf" srcId="{70B27AE8-77C7-43AD-9F23-DCFC98C96D4C}" destId="{2DAFE304-BF5E-4FE0-9128-A7EB5BA5DC71}" srcOrd="0" destOrd="0" presId="urn:microsoft.com/office/officeart/2005/8/layout/chevron2"/>
    <dgm:cxn modelId="{FFE121B1-29A8-46C3-928A-74703D5B7C4A}" type="presParOf" srcId="{70B27AE8-77C7-43AD-9F23-DCFC98C96D4C}" destId="{D8DE5394-DBF1-4F7F-87CA-B5BA7A50F9C7}" srcOrd="1" destOrd="0" presId="urn:microsoft.com/office/officeart/2005/8/layout/chevron2"/>
    <dgm:cxn modelId="{8F6433B8-7862-43C6-96FC-73B2B37F0A7C}" type="presParOf" srcId="{503A378F-F0D8-4A7B-83E3-291BF95A189C}" destId="{3DDAD5EA-F1CD-4B73-9D70-863C7E48B93B}" srcOrd="1" destOrd="0" presId="urn:microsoft.com/office/officeart/2005/8/layout/chevron2"/>
    <dgm:cxn modelId="{9277200F-0E8E-4B05-B263-7E5BD98AD898}" type="presParOf" srcId="{503A378F-F0D8-4A7B-83E3-291BF95A189C}" destId="{DBB9728D-4061-4ED7-A5FA-6250A9C19523}" srcOrd="2" destOrd="0" presId="urn:microsoft.com/office/officeart/2005/8/layout/chevron2"/>
    <dgm:cxn modelId="{3DE08646-ECDE-4AFE-8745-94DE093CEB3C}" type="presParOf" srcId="{DBB9728D-4061-4ED7-A5FA-6250A9C19523}" destId="{DA1F52DB-113F-4932-9D99-10208B6CD8AB}" srcOrd="0" destOrd="0" presId="urn:microsoft.com/office/officeart/2005/8/layout/chevron2"/>
    <dgm:cxn modelId="{38A0C383-BD76-40A6-8AEB-DDFBD824D216}" type="presParOf" srcId="{DBB9728D-4061-4ED7-A5FA-6250A9C19523}" destId="{3D1933CE-714F-499B-AA0C-610383FECD50}" srcOrd="1" destOrd="0" presId="urn:microsoft.com/office/officeart/2005/8/layout/chevron2"/>
    <dgm:cxn modelId="{5BF1FBC7-F584-4756-8872-ECEE6EA0D7F2}" type="presParOf" srcId="{503A378F-F0D8-4A7B-83E3-291BF95A189C}" destId="{F923FBBD-9CBF-46B7-AE3A-DB079EE2B03B}" srcOrd="3" destOrd="0" presId="urn:microsoft.com/office/officeart/2005/8/layout/chevron2"/>
    <dgm:cxn modelId="{DD989B00-346C-447B-B6AB-F5C0894F3155}" type="presParOf" srcId="{503A378F-F0D8-4A7B-83E3-291BF95A189C}" destId="{93AB9F59-CA4C-4F4F-B833-9AD6DE158766}" srcOrd="4" destOrd="0" presId="urn:microsoft.com/office/officeart/2005/8/layout/chevron2"/>
    <dgm:cxn modelId="{B086DACF-3BD2-4164-BA1C-5330FD2A91FF}" type="presParOf" srcId="{93AB9F59-CA4C-4F4F-B833-9AD6DE158766}" destId="{E8EAB419-F1AB-490B-9DB7-E3E90305052D}" srcOrd="0" destOrd="0" presId="urn:microsoft.com/office/officeart/2005/8/layout/chevron2"/>
    <dgm:cxn modelId="{0DD3014B-FDA0-44EA-B1D4-06476F7A7901}" type="presParOf" srcId="{93AB9F59-CA4C-4F4F-B833-9AD6DE158766}" destId="{56B4929A-ED79-499D-B0AF-BE5D31DA492B}" srcOrd="1" destOrd="0" presId="urn:microsoft.com/office/officeart/2005/8/layout/chevron2"/>
    <dgm:cxn modelId="{1F618ED8-E44A-4648-A13C-46C2DDE9368D}" type="presParOf" srcId="{503A378F-F0D8-4A7B-83E3-291BF95A189C}" destId="{02A74BF7-AC8A-4485-9394-7F6B06AEBF3B}" srcOrd="5" destOrd="0" presId="urn:microsoft.com/office/officeart/2005/8/layout/chevron2"/>
    <dgm:cxn modelId="{5A38EB9F-3C26-4085-B49C-CF927FE04A95}" type="presParOf" srcId="{503A378F-F0D8-4A7B-83E3-291BF95A189C}" destId="{9987A0AF-4C6C-4BA2-BBF3-11B97E31E6F4}" srcOrd="6" destOrd="0" presId="urn:microsoft.com/office/officeart/2005/8/layout/chevron2"/>
    <dgm:cxn modelId="{52A84AFD-438F-4DAF-9DF7-BD3A4B951861}" type="presParOf" srcId="{9987A0AF-4C6C-4BA2-BBF3-11B97E31E6F4}" destId="{70305BFC-44CE-46F6-8A5B-2C53DB29C073}" srcOrd="0" destOrd="0" presId="urn:microsoft.com/office/officeart/2005/8/layout/chevron2"/>
    <dgm:cxn modelId="{A52BFD25-E9EF-436C-A7EF-263786235BCC}" type="presParOf" srcId="{9987A0AF-4C6C-4BA2-BBF3-11B97E31E6F4}" destId="{D801918A-1D59-4442-A17A-C2BEF263842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02F64C-C909-4DD8-B6E7-91AD87B77E8C}" type="doc">
      <dgm:prSet loTypeId="urn:microsoft.com/office/officeart/2005/8/layout/hList7" loCatId="list" qsTypeId="urn:microsoft.com/office/officeart/2005/8/quickstyle/simple1" qsCatId="simple" csTypeId="urn:microsoft.com/office/officeart/2005/8/colors/colorful1#3" csCatId="colorful" phldr="1"/>
      <dgm:spPr/>
    </dgm:pt>
    <dgm:pt modelId="{F12EFC12-59F3-41CD-B2FE-256EA0EE9F9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Методическое  сопровождение  профессиональной  деятельности  педагогических  работников</a:t>
          </a:r>
          <a:endParaRPr lang="ru-RU" sz="2400" dirty="0">
            <a:solidFill>
              <a:schemeClr val="tx1"/>
            </a:solidFill>
          </a:endParaRPr>
        </a:p>
      </dgm:t>
    </dgm:pt>
    <dgm:pt modelId="{530AD7F1-A40D-494C-9CCD-0AB0B917EFE9}" type="parTrans" cxnId="{6C67D33B-1760-4F50-ADE3-3C1E6BBED03B}">
      <dgm:prSet/>
      <dgm:spPr/>
      <dgm:t>
        <a:bodyPr/>
        <a:lstStyle/>
        <a:p>
          <a:endParaRPr lang="ru-RU"/>
        </a:p>
      </dgm:t>
    </dgm:pt>
    <dgm:pt modelId="{1BCD2C60-E646-455F-A30A-07B8E99571AB}" type="sibTrans" cxnId="{6C67D33B-1760-4F50-ADE3-3C1E6BBED03B}">
      <dgm:prSet/>
      <dgm:spPr/>
      <dgm:t>
        <a:bodyPr/>
        <a:lstStyle/>
        <a:p>
          <a:endParaRPr lang="ru-RU"/>
        </a:p>
      </dgm:t>
    </dgm:pt>
    <dgm:pt modelId="{6352553E-95F7-4D31-87D1-B357F28D4E14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Сопровождение ребенка в учебно-познавательной деятельности и личностном развитии</a:t>
          </a:r>
          <a:endParaRPr lang="ru-RU" sz="2400" dirty="0">
            <a:solidFill>
              <a:schemeClr val="tx1"/>
            </a:solidFill>
          </a:endParaRPr>
        </a:p>
      </dgm:t>
    </dgm:pt>
    <dgm:pt modelId="{22AC9C21-E8DE-47AF-9A93-8145378DAB2F}" type="parTrans" cxnId="{AF67A0B1-6384-4C41-A501-CDF0C5E898A5}">
      <dgm:prSet/>
      <dgm:spPr/>
      <dgm:t>
        <a:bodyPr/>
        <a:lstStyle/>
        <a:p>
          <a:endParaRPr lang="ru-RU"/>
        </a:p>
      </dgm:t>
    </dgm:pt>
    <dgm:pt modelId="{E369AA8C-31CA-443B-B6F9-552F6D57DFC8}" type="sibTrans" cxnId="{AF67A0B1-6384-4C41-A501-CDF0C5E898A5}">
      <dgm:prSet/>
      <dgm:spPr/>
      <dgm:t>
        <a:bodyPr/>
        <a:lstStyle/>
        <a:p>
          <a:endParaRPr lang="ru-RU"/>
        </a:p>
      </dgm:t>
    </dgm:pt>
    <dgm:pt modelId="{C62AA6CD-013F-4627-820F-9D8E72B653DA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Оказание консультационных услуг различным субъектам социума</a:t>
          </a:r>
          <a:endParaRPr lang="ru-RU" sz="2400" dirty="0">
            <a:solidFill>
              <a:schemeClr val="tx1"/>
            </a:solidFill>
          </a:endParaRPr>
        </a:p>
      </dgm:t>
    </dgm:pt>
    <dgm:pt modelId="{C2968B26-AD82-4BD1-914B-00E4B76C69F3}" type="parTrans" cxnId="{CE37E0A3-F929-424B-8202-0E935FE6C5D4}">
      <dgm:prSet/>
      <dgm:spPr/>
      <dgm:t>
        <a:bodyPr/>
        <a:lstStyle/>
        <a:p>
          <a:endParaRPr lang="ru-RU"/>
        </a:p>
      </dgm:t>
    </dgm:pt>
    <dgm:pt modelId="{09C6F0EE-4683-4127-B9CB-9B320344A447}" type="sibTrans" cxnId="{CE37E0A3-F929-424B-8202-0E935FE6C5D4}">
      <dgm:prSet/>
      <dgm:spPr/>
      <dgm:t>
        <a:bodyPr/>
        <a:lstStyle/>
        <a:p>
          <a:endParaRPr lang="ru-RU"/>
        </a:p>
      </dgm:t>
    </dgm:pt>
    <dgm:pt modelId="{B8772F88-1E45-4082-AA6A-0939F764AD42}" type="pres">
      <dgm:prSet presAssocID="{6B02F64C-C909-4DD8-B6E7-91AD87B77E8C}" presName="Name0" presStyleCnt="0">
        <dgm:presLayoutVars>
          <dgm:dir/>
          <dgm:resizeHandles val="exact"/>
        </dgm:presLayoutVars>
      </dgm:prSet>
      <dgm:spPr/>
    </dgm:pt>
    <dgm:pt modelId="{B8E291B9-5D7D-46C4-BC7C-D5A1D8630643}" type="pres">
      <dgm:prSet presAssocID="{6B02F64C-C909-4DD8-B6E7-91AD87B77E8C}" presName="fgShape" presStyleLbl="fgShp" presStyleIdx="0" presStyleCnt="1"/>
      <dgm:spPr/>
    </dgm:pt>
    <dgm:pt modelId="{0F70A25D-2296-4591-A405-9ED6687CB228}" type="pres">
      <dgm:prSet presAssocID="{6B02F64C-C909-4DD8-B6E7-91AD87B77E8C}" presName="linComp" presStyleCnt="0"/>
      <dgm:spPr/>
    </dgm:pt>
    <dgm:pt modelId="{2FB01919-1983-4C9E-90C6-D00C9889123F}" type="pres">
      <dgm:prSet presAssocID="{F12EFC12-59F3-41CD-B2FE-256EA0EE9F96}" presName="compNode" presStyleCnt="0"/>
      <dgm:spPr/>
    </dgm:pt>
    <dgm:pt modelId="{F8F59A72-FAC4-4EB0-88FF-168050D065AB}" type="pres">
      <dgm:prSet presAssocID="{F12EFC12-59F3-41CD-B2FE-256EA0EE9F96}" presName="bkgdShape" presStyleLbl="node1" presStyleIdx="0" presStyleCnt="3" custLinFactNeighborX="-14449" custLinFactNeighborY="-4836"/>
      <dgm:spPr/>
      <dgm:t>
        <a:bodyPr/>
        <a:lstStyle/>
        <a:p>
          <a:endParaRPr lang="ru-RU"/>
        </a:p>
      </dgm:t>
    </dgm:pt>
    <dgm:pt modelId="{128E5574-4529-4773-B471-D8AC03A2410F}" type="pres">
      <dgm:prSet presAssocID="{F12EFC12-59F3-41CD-B2FE-256EA0EE9F9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084A1-0A60-44C3-9103-D224D41091C3}" type="pres">
      <dgm:prSet presAssocID="{F12EFC12-59F3-41CD-B2FE-256EA0EE9F96}" presName="invisiNode" presStyleLbl="node1" presStyleIdx="0" presStyleCnt="3"/>
      <dgm:spPr/>
    </dgm:pt>
    <dgm:pt modelId="{27897E82-303E-48BA-A6D0-8E02031F3CCD}" type="pres">
      <dgm:prSet presAssocID="{F12EFC12-59F3-41CD-B2FE-256EA0EE9F96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391FC56-FBFF-40B6-8B93-04261F2EB80E}" type="pres">
      <dgm:prSet presAssocID="{1BCD2C60-E646-455F-A30A-07B8E99571A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45ECDAF-E1DC-481A-8689-7E4255CEDFF2}" type="pres">
      <dgm:prSet presAssocID="{6352553E-95F7-4D31-87D1-B357F28D4E14}" presName="compNode" presStyleCnt="0"/>
      <dgm:spPr/>
    </dgm:pt>
    <dgm:pt modelId="{5A8C7B5F-8DB4-4ACA-8C04-89698EEB26B2}" type="pres">
      <dgm:prSet presAssocID="{6352553E-95F7-4D31-87D1-B357F28D4E14}" presName="bkgdShape" presStyleLbl="node1" presStyleIdx="1" presStyleCnt="3"/>
      <dgm:spPr/>
      <dgm:t>
        <a:bodyPr/>
        <a:lstStyle/>
        <a:p>
          <a:endParaRPr lang="ru-RU"/>
        </a:p>
      </dgm:t>
    </dgm:pt>
    <dgm:pt modelId="{63A75501-6F0A-451C-9753-32891EEBCD2A}" type="pres">
      <dgm:prSet presAssocID="{6352553E-95F7-4D31-87D1-B357F28D4E1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B2069-8709-483C-ACCB-55EEEAFDAE9C}" type="pres">
      <dgm:prSet presAssocID="{6352553E-95F7-4D31-87D1-B357F28D4E14}" presName="invisiNode" presStyleLbl="node1" presStyleIdx="1" presStyleCnt="3"/>
      <dgm:spPr/>
    </dgm:pt>
    <dgm:pt modelId="{D71C6ED6-EE4F-466F-8CE7-45B319AB5460}" type="pres">
      <dgm:prSet presAssocID="{6352553E-95F7-4D31-87D1-B357F28D4E14}" presName="imagNode" presStyleLbl="fgImgPlace1" presStyleIdx="1" presStyleCnt="3" custScaleY="10434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E83EE9A-4CE0-4B3D-81B8-4FABCDB9D8BF}" type="pres">
      <dgm:prSet presAssocID="{E369AA8C-31CA-443B-B6F9-552F6D57DFC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5A5084B-9575-4745-90BA-B644DFBE0B67}" type="pres">
      <dgm:prSet presAssocID="{C62AA6CD-013F-4627-820F-9D8E72B653DA}" presName="compNode" presStyleCnt="0"/>
      <dgm:spPr/>
    </dgm:pt>
    <dgm:pt modelId="{952EAF7D-04F9-4152-A20F-69F74EA35142}" type="pres">
      <dgm:prSet presAssocID="{C62AA6CD-013F-4627-820F-9D8E72B653DA}" presName="bkgdShape" presStyleLbl="node1" presStyleIdx="2" presStyleCnt="3"/>
      <dgm:spPr/>
      <dgm:t>
        <a:bodyPr/>
        <a:lstStyle/>
        <a:p>
          <a:endParaRPr lang="ru-RU"/>
        </a:p>
      </dgm:t>
    </dgm:pt>
    <dgm:pt modelId="{7391EA14-CDF8-4DD0-9F65-F58984C8A185}" type="pres">
      <dgm:prSet presAssocID="{C62AA6CD-013F-4627-820F-9D8E72B653DA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878589-AD79-4AF6-8742-3F3026AAF06F}" type="pres">
      <dgm:prSet presAssocID="{C62AA6CD-013F-4627-820F-9D8E72B653DA}" presName="invisiNode" presStyleLbl="node1" presStyleIdx="2" presStyleCnt="3"/>
      <dgm:spPr/>
    </dgm:pt>
    <dgm:pt modelId="{3DC77F81-E49A-4C3C-89BE-1BD342691D24}" type="pres">
      <dgm:prSet presAssocID="{C62AA6CD-013F-4627-820F-9D8E72B653DA}" presName="imagNode" presStyleLbl="fgImgPlace1" presStyleIdx="2" presStyleCnt="3" custScaleX="114824" custScaleY="10434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565344E-3EB6-4BA1-B856-C3E8B14CEC7E}" type="presOf" srcId="{C62AA6CD-013F-4627-820F-9D8E72B653DA}" destId="{7391EA14-CDF8-4DD0-9F65-F58984C8A185}" srcOrd="1" destOrd="0" presId="urn:microsoft.com/office/officeart/2005/8/layout/hList7"/>
    <dgm:cxn modelId="{8AB9E404-E0EA-40C2-A68F-5E92F0D12ED5}" type="presOf" srcId="{6352553E-95F7-4D31-87D1-B357F28D4E14}" destId="{5A8C7B5F-8DB4-4ACA-8C04-89698EEB26B2}" srcOrd="0" destOrd="0" presId="urn:microsoft.com/office/officeart/2005/8/layout/hList7"/>
    <dgm:cxn modelId="{6C67D33B-1760-4F50-ADE3-3C1E6BBED03B}" srcId="{6B02F64C-C909-4DD8-B6E7-91AD87B77E8C}" destId="{F12EFC12-59F3-41CD-B2FE-256EA0EE9F96}" srcOrd="0" destOrd="0" parTransId="{530AD7F1-A40D-494C-9CCD-0AB0B917EFE9}" sibTransId="{1BCD2C60-E646-455F-A30A-07B8E99571AB}"/>
    <dgm:cxn modelId="{CE37E0A3-F929-424B-8202-0E935FE6C5D4}" srcId="{6B02F64C-C909-4DD8-B6E7-91AD87B77E8C}" destId="{C62AA6CD-013F-4627-820F-9D8E72B653DA}" srcOrd="2" destOrd="0" parTransId="{C2968B26-AD82-4BD1-914B-00E4B76C69F3}" sibTransId="{09C6F0EE-4683-4127-B9CB-9B320344A447}"/>
    <dgm:cxn modelId="{251EABBA-ECEB-4C56-8961-8B4023BF85F8}" type="presOf" srcId="{F12EFC12-59F3-41CD-B2FE-256EA0EE9F96}" destId="{128E5574-4529-4773-B471-D8AC03A2410F}" srcOrd="1" destOrd="0" presId="urn:microsoft.com/office/officeart/2005/8/layout/hList7"/>
    <dgm:cxn modelId="{795FEA27-5932-48CB-AF8C-62D0B7E1F0D7}" type="presOf" srcId="{6B02F64C-C909-4DD8-B6E7-91AD87B77E8C}" destId="{B8772F88-1E45-4082-AA6A-0939F764AD42}" srcOrd="0" destOrd="0" presId="urn:microsoft.com/office/officeart/2005/8/layout/hList7"/>
    <dgm:cxn modelId="{DDC43982-2EE9-499F-AFDF-E2E935FCDC8E}" type="presOf" srcId="{6352553E-95F7-4D31-87D1-B357F28D4E14}" destId="{63A75501-6F0A-451C-9753-32891EEBCD2A}" srcOrd="1" destOrd="0" presId="urn:microsoft.com/office/officeart/2005/8/layout/hList7"/>
    <dgm:cxn modelId="{6077B271-8FF2-4A8C-9D65-81734CFDB811}" type="presOf" srcId="{1BCD2C60-E646-455F-A30A-07B8E99571AB}" destId="{7391FC56-FBFF-40B6-8B93-04261F2EB80E}" srcOrd="0" destOrd="0" presId="urn:microsoft.com/office/officeart/2005/8/layout/hList7"/>
    <dgm:cxn modelId="{AF67A0B1-6384-4C41-A501-CDF0C5E898A5}" srcId="{6B02F64C-C909-4DD8-B6E7-91AD87B77E8C}" destId="{6352553E-95F7-4D31-87D1-B357F28D4E14}" srcOrd="1" destOrd="0" parTransId="{22AC9C21-E8DE-47AF-9A93-8145378DAB2F}" sibTransId="{E369AA8C-31CA-443B-B6F9-552F6D57DFC8}"/>
    <dgm:cxn modelId="{8294D960-4071-4B7C-B686-75851426C9AF}" type="presOf" srcId="{E369AA8C-31CA-443B-B6F9-552F6D57DFC8}" destId="{FE83EE9A-4CE0-4B3D-81B8-4FABCDB9D8BF}" srcOrd="0" destOrd="0" presId="urn:microsoft.com/office/officeart/2005/8/layout/hList7"/>
    <dgm:cxn modelId="{709BD90C-991D-422A-957B-BD833FF27F85}" type="presOf" srcId="{C62AA6CD-013F-4627-820F-9D8E72B653DA}" destId="{952EAF7D-04F9-4152-A20F-69F74EA35142}" srcOrd="0" destOrd="0" presId="urn:microsoft.com/office/officeart/2005/8/layout/hList7"/>
    <dgm:cxn modelId="{806CD79F-53F1-4A42-9E94-CF7D0741CC89}" type="presOf" srcId="{F12EFC12-59F3-41CD-B2FE-256EA0EE9F96}" destId="{F8F59A72-FAC4-4EB0-88FF-168050D065AB}" srcOrd="0" destOrd="0" presId="urn:microsoft.com/office/officeart/2005/8/layout/hList7"/>
    <dgm:cxn modelId="{26BFE9C9-F692-49F9-A381-C49CF6F86CB7}" type="presParOf" srcId="{B8772F88-1E45-4082-AA6A-0939F764AD42}" destId="{B8E291B9-5D7D-46C4-BC7C-D5A1D8630643}" srcOrd="0" destOrd="0" presId="urn:microsoft.com/office/officeart/2005/8/layout/hList7"/>
    <dgm:cxn modelId="{B7C932E5-DB38-4D88-B8BF-87FEC0E285F7}" type="presParOf" srcId="{B8772F88-1E45-4082-AA6A-0939F764AD42}" destId="{0F70A25D-2296-4591-A405-9ED6687CB228}" srcOrd="1" destOrd="0" presId="urn:microsoft.com/office/officeart/2005/8/layout/hList7"/>
    <dgm:cxn modelId="{F3D6720F-2F36-481B-BFED-D664478B5ABB}" type="presParOf" srcId="{0F70A25D-2296-4591-A405-9ED6687CB228}" destId="{2FB01919-1983-4C9E-90C6-D00C9889123F}" srcOrd="0" destOrd="0" presId="urn:microsoft.com/office/officeart/2005/8/layout/hList7"/>
    <dgm:cxn modelId="{CFEB8F44-593F-4E63-A2EB-819885A8D7AA}" type="presParOf" srcId="{2FB01919-1983-4C9E-90C6-D00C9889123F}" destId="{F8F59A72-FAC4-4EB0-88FF-168050D065AB}" srcOrd="0" destOrd="0" presId="urn:microsoft.com/office/officeart/2005/8/layout/hList7"/>
    <dgm:cxn modelId="{D99A1551-3B3F-4F64-8617-E7137545E597}" type="presParOf" srcId="{2FB01919-1983-4C9E-90C6-D00C9889123F}" destId="{128E5574-4529-4773-B471-D8AC03A2410F}" srcOrd="1" destOrd="0" presId="urn:microsoft.com/office/officeart/2005/8/layout/hList7"/>
    <dgm:cxn modelId="{89A23561-A800-41E6-802C-6475CD43F6A6}" type="presParOf" srcId="{2FB01919-1983-4C9E-90C6-D00C9889123F}" destId="{14A084A1-0A60-44C3-9103-D224D41091C3}" srcOrd="2" destOrd="0" presId="urn:microsoft.com/office/officeart/2005/8/layout/hList7"/>
    <dgm:cxn modelId="{C1A64457-D078-4644-AE3F-1852602C2A32}" type="presParOf" srcId="{2FB01919-1983-4C9E-90C6-D00C9889123F}" destId="{27897E82-303E-48BA-A6D0-8E02031F3CCD}" srcOrd="3" destOrd="0" presId="urn:microsoft.com/office/officeart/2005/8/layout/hList7"/>
    <dgm:cxn modelId="{8C6E9DA5-C587-4C50-AF85-EF8BF7F02641}" type="presParOf" srcId="{0F70A25D-2296-4591-A405-9ED6687CB228}" destId="{7391FC56-FBFF-40B6-8B93-04261F2EB80E}" srcOrd="1" destOrd="0" presId="urn:microsoft.com/office/officeart/2005/8/layout/hList7"/>
    <dgm:cxn modelId="{512D682B-B2A6-4554-8526-DE8DBAAD7C3D}" type="presParOf" srcId="{0F70A25D-2296-4591-A405-9ED6687CB228}" destId="{A45ECDAF-E1DC-481A-8689-7E4255CEDFF2}" srcOrd="2" destOrd="0" presId="urn:microsoft.com/office/officeart/2005/8/layout/hList7"/>
    <dgm:cxn modelId="{B17029F4-35ED-4859-9920-7B261F18E291}" type="presParOf" srcId="{A45ECDAF-E1DC-481A-8689-7E4255CEDFF2}" destId="{5A8C7B5F-8DB4-4ACA-8C04-89698EEB26B2}" srcOrd="0" destOrd="0" presId="urn:microsoft.com/office/officeart/2005/8/layout/hList7"/>
    <dgm:cxn modelId="{30112E65-21FE-47C0-A4A4-C9ACD30662FE}" type="presParOf" srcId="{A45ECDAF-E1DC-481A-8689-7E4255CEDFF2}" destId="{63A75501-6F0A-451C-9753-32891EEBCD2A}" srcOrd="1" destOrd="0" presId="urn:microsoft.com/office/officeart/2005/8/layout/hList7"/>
    <dgm:cxn modelId="{87840D44-548B-4321-BEDA-B519A0F269E0}" type="presParOf" srcId="{A45ECDAF-E1DC-481A-8689-7E4255CEDFF2}" destId="{127B2069-8709-483C-ACCB-55EEEAFDAE9C}" srcOrd="2" destOrd="0" presId="urn:microsoft.com/office/officeart/2005/8/layout/hList7"/>
    <dgm:cxn modelId="{8FA05AA7-A1F4-4F38-9A4E-528C3CF2A619}" type="presParOf" srcId="{A45ECDAF-E1DC-481A-8689-7E4255CEDFF2}" destId="{D71C6ED6-EE4F-466F-8CE7-45B319AB5460}" srcOrd="3" destOrd="0" presId="urn:microsoft.com/office/officeart/2005/8/layout/hList7"/>
    <dgm:cxn modelId="{63873E9C-84E2-4EBD-A50A-A4BC1B83F393}" type="presParOf" srcId="{0F70A25D-2296-4591-A405-9ED6687CB228}" destId="{FE83EE9A-4CE0-4B3D-81B8-4FABCDB9D8BF}" srcOrd="3" destOrd="0" presId="urn:microsoft.com/office/officeart/2005/8/layout/hList7"/>
    <dgm:cxn modelId="{24891449-4279-4EA7-91AA-2C5B5426D504}" type="presParOf" srcId="{0F70A25D-2296-4591-A405-9ED6687CB228}" destId="{35A5084B-9575-4745-90BA-B644DFBE0B67}" srcOrd="4" destOrd="0" presId="urn:microsoft.com/office/officeart/2005/8/layout/hList7"/>
    <dgm:cxn modelId="{2429A760-0F22-4FD5-958C-0966965E0A25}" type="presParOf" srcId="{35A5084B-9575-4745-90BA-B644DFBE0B67}" destId="{952EAF7D-04F9-4152-A20F-69F74EA35142}" srcOrd="0" destOrd="0" presId="urn:microsoft.com/office/officeart/2005/8/layout/hList7"/>
    <dgm:cxn modelId="{A886F2A3-FD7B-4A16-9E0B-FEEF8A221752}" type="presParOf" srcId="{35A5084B-9575-4745-90BA-B644DFBE0B67}" destId="{7391EA14-CDF8-4DD0-9F65-F58984C8A185}" srcOrd="1" destOrd="0" presId="urn:microsoft.com/office/officeart/2005/8/layout/hList7"/>
    <dgm:cxn modelId="{8DBA3371-66B0-48A1-8084-A59B1B9CFB28}" type="presParOf" srcId="{35A5084B-9575-4745-90BA-B644DFBE0B67}" destId="{19878589-AD79-4AF6-8742-3F3026AAF06F}" srcOrd="2" destOrd="0" presId="urn:microsoft.com/office/officeart/2005/8/layout/hList7"/>
    <dgm:cxn modelId="{C8D437D9-C405-41C5-BD6C-824E520F587C}" type="presParOf" srcId="{35A5084B-9575-4745-90BA-B644DFBE0B67}" destId="{3DC77F81-E49A-4C3C-89BE-1BD342691D2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A2CD0-DB0E-46DC-A3CA-3AF177D2D692}">
      <dsp:nvSpPr>
        <dsp:cNvPr id="0" name=""/>
        <dsp:cNvSpPr/>
      </dsp:nvSpPr>
      <dsp:spPr>
        <a:xfrm>
          <a:off x="319395" y="452"/>
          <a:ext cx="2710856" cy="6412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Функции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38178" y="19235"/>
        <a:ext cx="2673290" cy="603725"/>
      </dsp:txXfrm>
    </dsp:sp>
    <dsp:sp modelId="{ACBF2E50-2685-4171-8D7C-6A737AD7AD59}">
      <dsp:nvSpPr>
        <dsp:cNvPr id="0" name=""/>
        <dsp:cNvSpPr/>
      </dsp:nvSpPr>
      <dsp:spPr>
        <a:xfrm>
          <a:off x="590481" y="641744"/>
          <a:ext cx="271085" cy="480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968"/>
              </a:lnTo>
              <a:lnTo>
                <a:pt x="271085" y="48096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62AEA-B395-4827-A89D-54F65049397B}">
      <dsp:nvSpPr>
        <dsp:cNvPr id="0" name=""/>
        <dsp:cNvSpPr/>
      </dsp:nvSpPr>
      <dsp:spPr>
        <a:xfrm>
          <a:off x="861566" y="802067"/>
          <a:ext cx="2374955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Образовательная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80349" y="820850"/>
        <a:ext cx="2337389" cy="603725"/>
      </dsp:txXfrm>
    </dsp:sp>
    <dsp:sp modelId="{16DBF3C9-9FD8-4D99-B84E-1C3B11AA634E}">
      <dsp:nvSpPr>
        <dsp:cNvPr id="0" name=""/>
        <dsp:cNvSpPr/>
      </dsp:nvSpPr>
      <dsp:spPr>
        <a:xfrm>
          <a:off x="590481" y="641744"/>
          <a:ext cx="271085" cy="1282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2583"/>
              </a:lnTo>
              <a:lnTo>
                <a:pt x="271085" y="12825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5FB8D-EBA3-4FF4-9F44-7CD5D5104E05}">
      <dsp:nvSpPr>
        <dsp:cNvPr id="0" name=""/>
        <dsp:cNvSpPr/>
      </dsp:nvSpPr>
      <dsp:spPr>
        <a:xfrm>
          <a:off x="861566" y="1603682"/>
          <a:ext cx="2432589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Поддерживающая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80349" y="1622465"/>
        <a:ext cx="2395023" cy="603725"/>
      </dsp:txXfrm>
    </dsp:sp>
    <dsp:sp modelId="{565F9B7E-8185-4726-A1F5-A07491926848}">
      <dsp:nvSpPr>
        <dsp:cNvPr id="0" name=""/>
        <dsp:cNvSpPr/>
      </dsp:nvSpPr>
      <dsp:spPr>
        <a:xfrm>
          <a:off x="590481" y="641744"/>
          <a:ext cx="238323" cy="2113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3101"/>
              </a:lnTo>
              <a:lnTo>
                <a:pt x="238323" y="211310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CEBBA-12FB-4BA4-8595-5FC613BCF9C2}">
      <dsp:nvSpPr>
        <dsp:cNvPr id="0" name=""/>
        <dsp:cNvSpPr/>
      </dsp:nvSpPr>
      <dsp:spPr>
        <a:xfrm>
          <a:off x="828804" y="2404232"/>
          <a:ext cx="2519118" cy="70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Консультирующая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49342" y="2424770"/>
        <a:ext cx="2478042" cy="660151"/>
      </dsp:txXfrm>
    </dsp:sp>
    <dsp:sp modelId="{F361D1DF-A1A6-449C-B227-61957D10E049}">
      <dsp:nvSpPr>
        <dsp:cNvPr id="0" name=""/>
        <dsp:cNvSpPr/>
      </dsp:nvSpPr>
      <dsp:spPr>
        <a:xfrm>
          <a:off x="590481" y="641744"/>
          <a:ext cx="271085" cy="2945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749"/>
              </a:lnTo>
              <a:lnTo>
                <a:pt x="271085" y="294574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88332-3B28-4B36-A388-DFB605A280B7}">
      <dsp:nvSpPr>
        <dsp:cNvPr id="0" name=""/>
        <dsp:cNvSpPr/>
      </dsp:nvSpPr>
      <dsp:spPr>
        <a:xfrm>
          <a:off x="861566" y="3266847"/>
          <a:ext cx="2493794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Оценочная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80349" y="3285630"/>
        <a:ext cx="2456228" cy="603725"/>
      </dsp:txXfrm>
    </dsp:sp>
    <dsp:sp modelId="{2608F8E0-3236-43F6-9489-BDA2BABE0632}">
      <dsp:nvSpPr>
        <dsp:cNvPr id="0" name=""/>
        <dsp:cNvSpPr/>
      </dsp:nvSpPr>
      <dsp:spPr>
        <a:xfrm>
          <a:off x="590481" y="641744"/>
          <a:ext cx="271085" cy="3747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47364"/>
              </a:lnTo>
              <a:lnTo>
                <a:pt x="271085" y="374736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66B6C9-26B3-474B-8D26-09FD7EBC0558}">
      <dsp:nvSpPr>
        <dsp:cNvPr id="0" name=""/>
        <dsp:cNvSpPr/>
      </dsp:nvSpPr>
      <dsp:spPr>
        <a:xfrm>
          <a:off x="861566" y="4068462"/>
          <a:ext cx="2565034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Административная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880349" y="4087245"/>
        <a:ext cx="2527468" cy="603725"/>
      </dsp:txXfrm>
    </dsp:sp>
    <dsp:sp modelId="{94F9DD73-2893-43A1-BDDF-6FF3D507C4A6}">
      <dsp:nvSpPr>
        <dsp:cNvPr id="0" name=""/>
        <dsp:cNvSpPr/>
      </dsp:nvSpPr>
      <dsp:spPr>
        <a:xfrm>
          <a:off x="3350898" y="452"/>
          <a:ext cx="2953059" cy="6412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Формы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369681" y="19235"/>
        <a:ext cx="2915493" cy="603725"/>
      </dsp:txXfrm>
    </dsp:sp>
    <dsp:sp modelId="{CA3FCB02-CA02-4321-A7FF-600405A0D8B9}">
      <dsp:nvSpPr>
        <dsp:cNvPr id="0" name=""/>
        <dsp:cNvSpPr/>
      </dsp:nvSpPr>
      <dsp:spPr>
        <a:xfrm>
          <a:off x="3646204" y="641744"/>
          <a:ext cx="295305" cy="480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968"/>
              </a:lnTo>
              <a:lnTo>
                <a:pt x="295305" y="48096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ED5E0-4ACA-4B08-A9F8-B22D01A98502}">
      <dsp:nvSpPr>
        <dsp:cNvPr id="0" name=""/>
        <dsp:cNvSpPr/>
      </dsp:nvSpPr>
      <dsp:spPr>
        <a:xfrm>
          <a:off x="3941510" y="802067"/>
          <a:ext cx="2289668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Индивидуальная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60293" y="820850"/>
        <a:ext cx="2252102" cy="603725"/>
      </dsp:txXfrm>
    </dsp:sp>
    <dsp:sp modelId="{162BD20C-1256-4755-BF1D-1AC8B1BB5456}">
      <dsp:nvSpPr>
        <dsp:cNvPr id="0" name=""/>
        <dsp:cNvSpPr/>
      </dsp:nvSpPr>
      <dsp:spPr>
        <a:xfrm>
          <a:off x="3646204" y="641744"/>
          <a:ext cx="295305" cy="1282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2583"/>
              </a:lnTo>
              <a:lnTo>
                <a:pt x="295305" y="12825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B3E69-3FAD-40AE-9DB5-A04778BC86B4}">
      <dsp:nvSpPr>
        <dsp:cNvPr id="0" name=""/>
        <dsp:cNvSpPr/>
      </dsp:nvSpPr>
      <dsp:spPr>
        <a:xfrm>
          <a:off x="3941510" y="1603682"/>
          <a:ext cx="2136856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Групповая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960293" y="1622465"/>
        <a:ext cx="2099290" cy="603725"/>
      </dsp:txXfrm>
    </dsp:sp>
    <dsp:sp modelId="{62527F09-D4DB-4B87-A1AD-C5E1649E0BEC}">
      <dsp:nvSpPr>
        <dsp:cNvPr id="0" name=""/>
        <dsp:cNvSpPr/>
      </dsp:nvSpPr>
      <dsp:spPr>
        <a:xfrm>
          <a:off x="3646204" y="641744"/>
          <a:ext cx="369408" cy="2136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6329"/>
              </a:lnTo>
              <a:lnTo>
                <a:pt x="369408" y="213632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2DCB6-6FE5-4BCD-9335-CEDEA4F3BE78}">
      <dsp:nvSpPr>
        <dsp:cNvPr id="0" name=""/>
        <dsp:cNvSpPr/>
      </dsp:nvSpPr>
      <dsp:spPr>
        <a:xfrm>
          <a:off x="4015612" y="2457427"/>
          <a:ext cx="2038692" cy="641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Коллективная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4034395" y="2476210"/>
        <a:ext cx="2001126" cy="603725"/>
      </dsp:txXfrm>
    </dsp:sp>
    <dsp:sp modelId="{9CF4D2A9-5D46-4356-B658-57F517F8C2B4}">
      <dsp:nvSpPr>
        <dsp:cNvPr id="0" name=""/>
        <dsp:cNvSpPr/>
      </dsp:nvSpPr>
      <dsp:spPr>
        <a:xfrm>
          <a:off x="6624603" y="452"/>
          <a:ext cx="3100864" cy="6412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Методы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643386" y="19235"/>
        <a:ext cx="3063298" cy="603725"/>
      </dsp:txXfrm>
    </dsp:sp>
    <dsp:sp modelId="{8CD435F6-929A-4E18-8E59-DA871A0EBB49}">
      <dsp:nvSpPr>
        <dsp:cNvPr id="0" name=""/>
        <dsp:cNvSpPr/>
      </dsp:nvSpPr>
      <dsp:spPr>
        <a:xfrm>
          <a:off x="6934690" y="641744"/>
          <a:ext cx="310086" cy="464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728"/>
              </a:lnTo>
              <a:lnTo>
                <a:pt x="310086" y="46472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5573A-9D85-4B5B-8B10-B24853ED21E5}">
      <dsp:nvSpPr>
        <dsp:cNvPr id="0" name=""/>
        <dsp:cNvSpPr/>
      </dsp:nvSpPr>
      <dsp:spPr>
        <a:xfrm>
          <a:off x="7244776" y="802067"/>
          <a:ext cx="2049004" cy="6088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Наблюдение </a:t>
          </a:r>
          <a:endParaRPr lang="ru-RU" sz="2000" kern="1200" dirty="0"/>
        </a:p>
      </dsp:txBody>
      <dsp:txXfrm>
        <a:off x="7262607" y="819898"/>
        <a:ext cx="2013342" cy="573148"/>
      </dsp:txXfrm>
    </dsp:sp>
    <dsp:sp modelId="{736F780E-508B-4738-AD18-7874F2F6180A}">
      <dsp:nvSpPr>
        <dsp:cNvPr id="0" name=""/>
        <dsp:cNvSpPr/>
      </dsp:nvSpPr>
      <dsp:spPr>
        <a:xfrm>
          <a:off x="6934690" y="641744"/>
          <a:ext cx="310086" cy="1183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3847"/>
              </a:lnTo>
              <a:lnTo>
                <a:pt x="310086" y="118384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A6B70-625B-473E-9F78-93147DB55964}">
      <dsp:nvSpPr>
        <dsp:cNvPr id="0" name=""/>
        <dsp:cNvSpPr/>
      </dsp:nvSpPr>
      <dsp:spPr>
        <a:xfrm>
          <a:off x="7244776" y="1571200"/>
          <a:ext cx="2083624" cy="5087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Консультация</a:t>
          </a:r>
          <a:endParaRPr lang="ru-RU" sz="2000" kern="1200" dirty="0"/>
        </a:p>
      </dsp:txBody>
      <dsp:txXfrm>
        <a:off x="7259678" y="1586102"/>
        <a:ext cx="2053820" cy="478977"/>
      </dsp:txXfrm>
    </dsp:sp>
    <dsp:sp modelId="{7E4EAF29-A7D7-4D1B-A4FF-5E8EE64F5888}">
      <dsp:nvSpPr>
        <dsp:cNvPr id="0" name=""/>
        <dsp:cNvSpPr/>
      </dsp:nvSpPr>
      <dsp:spPr>
        <a:xfrm>
          <a:off x="6934690" y="641744"/>
          <a:ext cx="310086" cy="1871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168"/>
              </a:lnTo>
              <a:lnTo>
                <a:pt x="310086" y="187116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2F0912-DD9F-4595-9648-017DB3E6F83E}">
      <dsp:nvSpPr>
        <dsp:cNvPr id="0" name=""/>
        <dsp:cNvSpPr/>
      </dsp:nvSpPr>
      <dsp:spPr>
        <a:xfrm>
          <a:off x="7244776" y="2240305"/>
          <a:ext cx="2200411" cy="545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Фокус- анализ</a:t>
          </a:r>
          <a:endParaRPr lang="ru-RU" sz="2000" kern="1200" dirty="0"/>
        </a:p>
      </dsp:txBody>
      <dsp:txXfrm>
        <a:off x="7260745" y="2256274"/>
        <a:ext cx="2168473" cy="513275"/>
      </dsp:txXfrm>
    </dsp:sp>
    <dsp:sp modelId="{FBE88A92-2F97-4555-9A36-EA65EBF7E33E}">
      <dsp:nvSpPr>
        <dsp:cNvPr id="0" name=""/>
        <dsp:cNvSpPr/>
      </dsp:nvSpPr>
      <dsp:spPr>
        <a:xfrm>
          <a:off x="6934690" y="641744"/>
          <a:ext cx="310086" cy="2641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1035"/>
              </a:lnTo>
              <a:lnTo>
                <a:pt x="310086" y="264103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3A3E04-60A5-4F64-BE75-A8E6EAD78A19}">
      <dsp:nvSpPr>
        <dsp:cNvPr id="0" name=""/>
        <dsp:cNvSpPr/>
      </dsp:nvSpPr>
      <dsp:spPr>
        <a:xfrm>
          <a:off x="7244776" y="2945842"/>
          <a:ext cx="2264448" cy="673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Рефлексивная беседа</a:t>
          </a:r>
          <a:endParaRPr lang="ru-RU" sz="2000" kern="1200" dirty="0"/>
        </a:p>
      </dsp:txBody>
      <dsp:txXfrm>
        <a:off x="7264513" y="2965579"/>
        <a:ext cx="2224974" cy="634402"/>
      </dsp:txXfrm>
    </dsp:sp>
    <dsp:sp modelId="{49686F6A-FD34-4B55-A26A-CAC338E5D5F8}">
      <dsp:nvSpPr>
        <dsp:cNvPr id="0" name=""/>
        <dsp:cNvSpPr/>
      </dsp:nvSpPr>
      <dsp:spPr>
        <a:xfrm>
          <a:off x="6934690" y="641744"/>
          <a:ext cx="310086" cy="3369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9392"/>
              </a:lnTo>
              <a:lnTo>
                <a:pt x="310086" y="336939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0EDF5-F641-4007-AF9F-E74DA34AE178}">
      <dsp:nvSpPr>
        <dsp:cNvPr id="0" name=""/>
        <dsp:cNvSpPr/>
      </dsp:nvSpPr>
      <dsp:spPr>
        <a:xfrm>
          <a:off x="7244776" y="3780041"/>
          <a:ext cx="2315187" cy="4621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Анализ ситуаций</a:t>
          </a:r>
          <a:endParaRPr lang="ru-RU" sz="2000" kern="1200" dirty="0"/>
        </a:p>
      </dsp:txBody>
      <dsp:txXfrm>
        <a:off x="7258313" y="3793578"/>
        <a:ext cx="2288113" cy="435117"/>
      </dsp:txXfrm>
    </dsp:sp>
    <dsp:sp modelId="{68183BAE-D24C-4675-9BAA-18DE435FAE25}">
      <dsp:nvSpPr>
        <dsp:cNvPr id="0" name=""/>
        <dsp:cNvSpPr/>
      </dsp:nvSpPr>
      <dsp:spPr>
        <a:xfrm>
          <a:off x="6934690" y="641744"/>
          <a:ext cx="310086" cy="3997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97532"/>
              </a:lnTo>
              <a:lnTo>
                <a:pt x="310086" y="399753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D2C58-CD95-433B-849A-05BE5459634A}">
      <dsp:nvSpPr>
        <dsp:cNvPr id="0" name=""/>
        <dsp:cNvSpPr/>
      </dsp:nvSpPr>
      <dsp:spPr>
        <a:xfrm>
          <a:off x="7244776" y="4402556"/>
          <a:ext cx="2050708" cy="473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Форсайт </a:t>
          </a:r>
          <a:endParaRPr lang="ru-RU" sz="2000" kern="1200" dirty="0"/>
        </a:p>
      </dsp:txBody>
      <dsp:txXfrm>
        <a:off x="7258643" y="4416423"/>
        <a:ext cx="2022974" cy="445706"/>
      </dsp:txXfrm>
    </dsp:sp>
    <dsp:sp modelId="{C45E1603-FD25-4635-961E-F79EDC8D1191}">
      <dsp:nvSpPr>
        <dsp:cNvPr id="0" name=""/>
        <dsp:cNvSpPr/>
      </dsp:nvSpPr>
      <dsp:spPr>
        <a:xfrm>
          <a:off x="6934690" y="641744"/>
          <a:ext cx="310086" cy="4647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7975"/>
              </a:lnTo>
              <a:lnTo>
                <a:pt x="310086" y="464797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15C44-306D-4A64-9D78-D501922D1CF2}">
      <dsp:nvSpPr>
        <dsp:cNvPr id="0" name=""/>
        <dsp:cNvSpPr/>
      </dsp:nvSpPr>
      <dsp:spPr>
        <a:xfrm>
          <a:off x="7244776" y="5036319"/>
          <a:ext cx="2228997" cy="50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Тренинг </a:t>
          </a:r>
          <a:endParaRPr lang="ru-RU" sz="2000" kern="1200" dirty="0"/>
        </a:p>
      </dsp:txBody>
      <dsp:txXfrm>
        <a:off x="7259620" y="5051163"/>
        <a:ext cx="2199309" cy="477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FE304-BF5E-4FE0-9128-A7EB5BA5DC71}">
      <dsp:nvSpPr>
        <dsp:cNvPr id="0" name=""/>
        <dsp:cNvSpPr/>
      </dsp:nvSpPr>
      <dsp:spPr>
        <a:xfrm rot="5400000">
          <a:off x="-183798" y="187278"/>
          <a:ext cx="1225320" cy="85772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 этап </a:t>
          </a:r>
          <a:endParaRPr lang="ru-RU" sz="2400" kern="1200" dirty="0"/>
        </a:p>
      </dsp:txBody>
      <dsp:txXfrm rot="-5400000">
        <a:off x="0" y="432342"/>
        <a:ext cx="857724" cy="367596"/>
      </dsp:txXfrm>
    </dsp:sp>
    <dsp:sp modelId="{D8DE5394-DBF1-4F7F-87CA-B5BA7A50F9C7}">
      <dsp:nvSpPr>
        <dsp:cNvPr id="0" name=""/>
        <dsp:cNvSpPr/>
      </dsp:nvSpPr>
      <dsp:spPr>
        <a:xfrm rot="5400000">
          <a:off x="4145433" y="-3287708"/>
          <a:ext cx="796458" cy="7371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/>
            <a:t>Диагностический</a:t>
          </a:r>
          <a:endParaRPr lang="ru-RU" sz="3200" b="1" kern="1200" dirty="0"/>
        </a:p>
      </dsp:txBody>
      <dsp:txXfrm rot="-5400000">
        <a:off x="857725" y="38880"/>
        <a:ext cx="7332995" cy="718698"/>
      </dsp:txXfrm>
    </dsp:sp>
    <dsp:sp modelId="{DA1F52DB-113F-4932-9D99-10208B6CD8AB}">
      <dsp:nvSpPr>
        <dsp:cNvPr id="0" name=""/>
        <dsp:cNvSpPr/>
      </dsp:nvSpPr>
      <dsp:spPr>
        <a:xfrm rot="5400000">
          <a:off x="-183798" y="1267573"/>
          <a:ext cx="1225320" cy="85772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2 этап </a:t>
          </a:r>
          <a:endParaRPr lang="ru-RU" sz="2400" kern="1200" dirty="0"/>
        </a:p>
      </dsp:txBody>
      <dsp:txXfrm rot="-5400000">
        <a:off x="0" y="1512637"/>
        <a:ext cx="857724" cy="367596"/>
      </dsp:txXfrm>
    </dsp:sp>
    <dsp:sp modelId="{3D1933CE-714F-499B-AA0C-610383FECD50}">
      <dsp:nvSpPr>
        <dsp:cNvPr id="0" name=""/>
        <dsp:cNvSpPr/>
      </dsp:nvSpPr>
      <dsp:spPr>
        <a:xfrm rot="5400000">
          <a:off x="4145433" y="-2203933"/>
          <a:ext cx="796458" cy="7371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/>
            <a:t>Проектировочный</a:t>
          </a:r>
          <a:endParaRPr lang="ru-RU" sz="3200" b="1" kern="1200" dirty="0"/>
        </a:p>
      </dsp:txBody>
      <dsp:txXfrm rot="-5400000">
        <a:off x="857725" y="1122655"/>
        <a:ext cx="7332995" cy="718698"/>
      </dsp:txXfrm>
    </dsp:sp>
    <dsp:sp modelId="{E8EAB419-F1AB-490B-9DB7-E3E90305052D}">
      <dsp:nvSpPr>
        <dsp:cNvPr id="0" name=""/>
        <dsp:cNvSpPr/>
      </dsp:nvSpPr>
      <dsp:spPr>
        <a:xfrm rot="5400000">
          <a:off x="-183798" y="2400665"/>
          <a:ext cx="1225320" cy="85772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 этап </a:t>
          </a:r>
          <a:endParaRPr lang="ru-RU" sz="2400" kern="1200" dirty="0"/>
        </a:p>
      </dsp:txBody>
      <dsp:txXfrm rot="-5400000">
        <a:off x="0" y="2645729"/>
        <a:ext cx="857724" cy="367596"/>
      </dsp:txXfrm>
    </dsp:sp>
    <dsp:sp modelId="{56B4929A-ED79-499D-B0AF-BE5D31DA492B}">
      <dsp:nvSpPr>
        <dsp:cNvPr id="0" name=""/>
        <dsp:cNvSpPr/>
      </dsp:nvSpPr>
      <dsp:spPr>
        <a:xfrm rot="5400000">
          <a:off x="4092635" y="-1070841"/>
          <a:ext cx="902052" cy="7371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/>
            <a:t>Практический</a:t>
          </a:r>
          <a:endParaRPr lang="ru-RU" sz="32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857724" y="2208105"/>
        <a:ext cx="7327840" cy="813982"/>
      </dsp:txXfrm>
    </dsp:sp>
    <dsp:sp modelId="{70305BFC-44CE-46F6-8A5B-2C53DB29C073}">
      <dsp:nvSpPr>
        <dsp:cNvPr id="0" name=""/>
        <dsp:cNvSpPr/>
      </dsp:nvSpPr>
      <dsp:spPr>
        <a:xfrm rot="5400000">
          <a:off x="-183798" y="3480960"/>
          <a:ext cx="1225320" cy="85772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 этап</a:t>
          </a:r>
          <a:endParaRPr lang="ru-RU" sz="2400" kern="1200" dirty="0"/>
        </a:p>
      </dsp:txBody>
      <dsp:txXfrm rot="-5400000">
        <a:off x="0" y="3726024"/>
        <a:ext cx="857724" cy="367596"/>
      </dsp:txXfrm>
    </dsp:sp>
    <dsp:sp modelId="{D801918A-1D59-4442-A17A-C2BEF263842B}">
      <dsp:nvSpPr>
        <dsp:cNvPr id="0" name=""/>
        <dsp:cNvSpPr/>
      </dsp:nvSpPr>
      <dsp:spPr>
        <a:xfrm rot="5400000">
          <a:off x="4145433" y="9453"/>
          <a:ext cx="796458" cy="73718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/>
            <a:t>Рефлексивный</a:t>
          </a:r>
          <a:endParaRPr lang="ru-RU" sz="32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857725" y="3336041"/>
        <a:ext cx="7332995" cy="7186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59A72-FAC4-4EB0-88FF-168050D065AB}">
      <dsp:nvSpPr>
        <dsp:cNvPr id="0" name=""/>
        <dsp:cNvSpPr/>
      </dsp:nvSpPr>
      <dsp:spPr>
        <a:xfrm>
          <a:off x="0" y="0"/>
          <a:ext cx="2846985" cy="50006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Методическое  сопровождение  профессиональной  деятельности  педагогических  работников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0" y="2000264"/>
        <a:ext cx="2846985" cy="2000264"/>
      </dsp:txXfrm>
    </dsp:sp>
    <dsp:sp modelId="{27897E82-303E-48BA-A6D0-8E02031F3CCD}">
      <dsp:nvSpPr>
        <dsp:cNvPr id="0" name=""/>
        <dsp:cNvSpPr/>
      </dsp:nvSpPr>
      <dsp:spPr>
        <a:xfrm>
          <a:off x="592712" y="300039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C7B5F-8DB4-4ACA-8C04-89698EEB26B2}">
      <dsp:nvSpPr>
        <dsp:cNvPr id="0" name=""/>
        <dsp:cNvSpPr/>
      </dsp:nvSpPr>
      <dsp:spPr>
        <a:xfrm>
          <a:off x="2934225" y="0"/>
          <a:ext cx="2846985" cy="50006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Сопровождение ребенка в учебно-познавательной деятельности и личностном развитии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2934225" y="2000264"/>
        <a:ext cx="2846985" cy="2000264"/>
      </dsp:txXfrm>
    </dsp:sp>
    <dsp:sp modelId="{D71C6ED6-EE4F-466F-8CE7-45B319AB5460}">
      <dsp:nvSpPr>
        <dsp:cNvPr id="0" name=""/>
        <dsp:cNvSpPr/>
      </dsp:nvSpPr>
      <dsp:spPr>
        <a:xfrm>
          <a:off x="3525108" y="263896"/>
          <a:ext cx="1665219" cy="173750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EAF7D-04F9-4152-A20F-69F74EA35142}">
      <dsp:nvSpPr>
        <dsp:cNvPr id="0" name=""/>
        <dsp:cNvSpPr/>
      </dsp:nvSpPr>
      <dsp:spPr>
        <a:xfrm>
          <a:off x="5866620" y="0"/>
          <a:ext cx="2846985" cy="50006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Оказание консультационных услуг различным субъектам социума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866620" y="2000264"/>
        <a:ext cx="2846985" cy="2000264"/>
      </dsp:txXfrm>
    </dsp:sp>
    <dsp:sp modelId="{3DC77F81-E49A-4C3C-89BE-1BD342691D24}">
      <dsp:nvSpPr>
        <dsp:cNvPr id="0" name=""/>
        <dsp:cNvSpPr/>
      </dsp:nvSpPr>
      <dsp:spPr>
        <a:xfrm>
          <a:off x="6334077" y="263896"/>
          <a:ext cx="1912071" cy="173750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291B9-5D7D-46C4-BC7C-D5A1D8630643}">
      <dsp:nvSpPr>
        <dsp:cNvPr id="0" name=""/>
        <dsp:cNvSpPr/>
      </dsp:nvSpPr>
      <dsp:spPr>
        <a:xfrm>
          <a:off x="348617" y="4000528"/>
          <a:ext cx="8018201" cy="75009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04F81-60B2-412D-BCAD-D3141E822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CB248-99E5-43CC-9762-04CBF04D5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483BF6-F627-42AA-AB9F-6C8B93C1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9E04B-4747-4BAE-8B58-8C1398E6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E7024-90AD-43BE-9EB3-A7975EB1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18856-83A5-4C98-A05E-B3CAD8C1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644DA5-580C-44EA-90B6-430DFD3E5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46D67-BC70-48EB-B4BC-EC643C7F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4880C-3A86-4A26-B4CC-E7686792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8D726-3350-410F-A356-39A64076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08035-E269-468A-84F4-569FA3551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DF608F-1A87-4610-9EA1-C2C396D8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24234-E3FE-4F30-811E-C8A7932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6156C-616D-4808-A0C5-2A484C92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8F4D4B-4AF7-4C43-802D-1E1DF8FD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3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1305D-A9D0-4F31-B1B1-EBCB729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72013-A64E-4962-834D-8F1CE850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A5D1A-067E-4D24-AEC4-6B3CC918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DA84C-6981-41E5-B02D-F8C6D062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9EB2B-A157-4F79-9D43-CA3F9C57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5AB72-7B6F-46A8-9F0B-764B9093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A9D530-FAE4-4ADB-982A-AD949DB21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706DD7-2A50-4A2E-B873-DF0112A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E7290-F346-427C-9657-C1597851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B2351-5CA2-44AF-AF07-5370FE5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0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F0B83-5E95-4494-B20D-893D01AE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9699D-3EF5-4219-A018-C0FEADA2D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0A0C4E-92AE-4156-9922-283EA8501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FB40D-E98C-43BC-8238-968BACFE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8772EB-C01F-4C39-85A6-BEF62B05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4D2DE8-2D88-47D3-8A4F-162B79CC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663CD-E159-4283-810F-7ED0056F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2752A1-2625-4081-AD82-9BC410A8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06850-4486-43CA-A646-826494E5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14303E-FDE2-4972-BE66-2DAA1627C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6D08FD-3D28-4886-8DBF-67EB85AE5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C8E460-36B7-4054-8A1D-37CEF1AC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52415F-0282-4FE1-9093-E00B86E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821876-BB01-455B-AA38-DC741E36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5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0D167-21A8-473A-9FAE-EBD2AD30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65665F-8D09-4C58-AE4A-34F5A986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7C2D01-78F6-450B-BDE5-D13D9CF4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3F377D-2809-485D-A770-496CD0F0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8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B61B8D-0ABE-4A40-B33B-387FFE73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A5A995-472B-4134-AA4C-556D7765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D63D9-BD14-47CB-8456-B2727E29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74C00-D0DF-439C-A6BE-0CE69C7F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F58DE-C5A4-43F4-941A-AF022D0B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13822F-047C-4138-A181-6DE45AFE5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96A75F-9196-481A-9959-708D508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87E40-EB28-4D1D-9E3A-B6BB1C59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4BC49-7C94-4413-8D12-3BCA0D44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4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9DD9-E1E6-42E7-B2A2-D3DA4918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091C6-E6C7-48A5-B425-296DAAB9A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67EB50-309E-411E-9218-7D05F7CDE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04FFA1-7F18-44E8-8634-0356B81E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15A7E-AD76-4E6D-BC91-D983D5A3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D6A14-3F5B-4FCD-9788-5F3FAC4C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B9A0C-B0A0-4540-9D76-692271C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AEDF9C-A77A-4533-9AEE-4231EEC7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536B3-5D13-4633-AAA8-518B417A31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1DD2-6317-4848-84B1-74E9F5158D67}" type="datetimeFigureOut">
              <a:rPr lang="ru-RU" smtClean="0"/>
              <a:t>20.03.2024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91C3D-9645-4362-AC1A-0BB073A20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0B32C-A612-4274-AD0E-AA161C1CD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vk.com/video-8534_45624057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8.jpeg"/><Relationship Id="rId7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jpeg"/><Relationship Id="rId7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6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1757362" y="1365300"/>
            <a:ext cx="9215437" cy="30066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Технология проектного офиса как способ управления методическим пространством школы</a:t>
            </a:r>
            <a:endParaRPr lang="ru-RU" sz="4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CEA2E83-CBB7-4747-B154-7B9F65205D38}"/>
              </a:ext>
            </a:extLst>
          </p:cNvPr>
          <p:cNvSpPr txBox="1">
            <a:spLocks/>
          </p:cNvSpPr>
          <p:nvPr/>
        </p:nvSpPr>
        <p:spPr>
          <a:xfrm>
            <a:off x="477980" y="4872922"/>
            <a:ext cx="4395861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err="1" smtClean="0">
                <a:solidFill>
                  <a:srgbClr val="F3811A"/>
                </a:solidFill>
              </a:rPr>
              <a:t>Бодичева</a:t>
            </a:r>
            <a:r>
              <a:rPr lang="ru-RU" sz="2000" b="1" dirty="0" smtClean="0">
                <a:solidFill>
                  <a:srgbClr val="F3811A"/>
                </a:solidFill>
              </a:rPr>
              <a:t> Людмила Викторовна, заместитель директора по </a:t>
            </a:r>
            <a:r>
              <a:rPr lang="ru-RU" sz="2000" b="1" dirty="0" smtClean="0">
                <a:solidFill>
                  <a:srgbClr val="F3811A"/>
                </a:solidFill>
              </a:rPr>
              <a:t>УВР </a:t>
            </a:r>
            <a:r>
              <a:rPr lang="ru-RU" sz="2000" b="1" dirty="0" smtClean="0">
                <a:solidFill>
                  <a:srgbClr val="F3811A"/>
                </a:solidFill>
              </a:rPr>
              <a:t>МАОУ СОШ №11 </a:t>
            </a:r>
            <a:r>
              <a:rPr lang="ru-RU" sz="2000" b="1" dirty="0" err="1" smtClean="0">
                <a:solidFill>
                  <a:srgbClr val="F3811A"/>
                </a:solidFill>
              </a:rPr>
              <a:t>г.Балаково</a:t>
            </a:r>
            <a:r>
              <a:rPr lang="ru-RU" sz="2000" b="1" dirty="0" smtClean="0">
                <a:solidFill>
                  <a:srgbClr val="F3811A"/>
                </a:solidFill>
              </a:rPr>
              <a:t> Саратовской области</a:t>
            </a:r>
            <a:endParaRPr lang="ru-RU" sz="2000" b="1" dirty="0">
              <a:solidFill>
                <a:srgbClr val="F3811A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16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266538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328862" y="365126"/>
            <a:ext cx="8343901" cy="5778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smtClean="0"/>
              <a:t/>
            </a:r>
            <a:br>
              <a:rPr lang="ru-RU" altLang="ru-RU" b="1" smtClean="0"/>
            </a:br>
            <a:r>
              <a:rPr lang="ru-RU" altLang="ru-RU" b="1" smtClean="0"/>
              <a:t>Глоссарий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sz="half" idx="1"/>
          </p:nvPr>
        </p:nvSpPr>
        <p:spPr>
          <a:xfrm>
            <a:off x="171450" y="1209190"/>
            <a:ext cx="6015036" cy="5648809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ru-RU" altLang="ru-RU" sz="2100" b="1" dirty="0" err="1"/>
              <a:t>Супервизия</a:t>
            </a:r>
            <a:r>
              <a:rPr lang="ru-RU" altLang="ru-RU" sz="2100" dirty="0"/>
              <a:t>  (в переводе с англ. «</a:t>
            </a:r>
            <a:r>
              <a:rPr lang="en-US" altLang="ru-RU" sz="2100" b="1" dirty="0"/>
              <a:t>supervision</a:t>
            </a:r>
            <a:r>
              <a:rPr lang="ru-RU" altLang="ru-RU" sz="2100" b="1" dirty="0"/>
              <a:t>»- контроль, надзор, наблюдение)</a:t>
            </a:r>
            <a:r>
              <a:rPr lang="ru-RU" altLang="ru-RU" sz="2100" dirty="0"/>
              <a:t>—  это, </a:t>
            </a:r>
            <a:r>
              <a:rPr lang="ru-RU" altLang="ru-RU" sz="2100" b="1" dirty="0"/>
              <a:t>во-первых</a:t>
            </a:r>
            <a:r>
              <a:rPr lang="ru-RU" altLang="ru-RU" sz="2100" dirty="0"/>
              <a:t>, профессиональное консультирование и сопровождение специалиста более опытным специалистом, исключающее формальный контроль и оценку; </a:t>
            </a:r>
            <a:r>
              <a:rPr lang="ru-RU" altLang="ru-RU" sz="2100" b="1" dirty="0"/>
              <a:t>во-вторых</a:t>
            </a:r>
            <a:r>
              <a:rPr lang="ru-RU" altLang="ru-RU" sz="2100" dirty="0"/>
              <a:t>, способ создания психологически комфортных условий для субъектов профессиональной деятельности</a:t>
            </a:r>
            <a:r>
              <a:rPr lang="ru-RU" altLang="ru-RU" sz="2100" b="1" dirty="0"/>
              <a:t>; в-третьих</a:t>
            </a:r>
            <a:r>
              <a:rPr lang="ru-RU" altLang="ru-RU" sz="2100" dirty="0"/>
              <a:t>, лечение "профессиональных болезней" и исправление профессиональных ошибок.</a:t>
            </a:r>
          </a:p>
          <a:p>
            <a:pPr algn="just" eaLnBrk="1" hangingPunct="1"/>
            <a:r>
              <a:rPr lang="ru-RU" altLang="ru-RU" sz="2100" b="1" dirty="0"/>
              <a:t>Супервизор</a:t>
            </a:r>
            <a:r>
              <a:rPr lang="ru-RU" altLang="ru-RU" sz="2100" dirty="0"/>
              <a:t> —  специалист, который обладает дополнительными квалификациями, позволяющими ему осуществлять консультирование и научно-практическое сопровождение других специалистов с учетом специфики их деятельности.</a:t>
            </a:r>
          </a:p>
          <a:p>
            <a:pPr algn="just" eaLnBrk="1" hangingPunct="1"/>
            <a:r>
              <a:rPr lang="ru-RU" altLang="ru-RU" sz="2100" b="1" dirty="0"/>
              <a:t>Педагогическая </a:t>
            </a:r>
            <a:r>
              <a:rPr lang="ru-RU" altLang="ru-RU" sz="2100" b="1" dirty="0" err="1"/>
              <a:t>супервизия</a:t>
            </a:r>
            <a:r>
              <a:rPr lang="ru-RU" altLang="ru-RU" sz="2100" b="1" dirty="0"/>
              <a:t> </a:t>
            </a:r>
            <a:r>
              <a:rPr lang="ru-RU" altLang="ru-RU" sz="2100" dirty="0"/>
              <a:t>—  системная технология оказания квалифицированной помощи педагогу на протяжении всей его профессиональной карьеры.</a:t>
            </a:r>
          </a:p>
          <a:p>
            <a:pPr algn="just" eaLnBrk="1" hangingPunct="1"/>
            <a:r>
              <a:rPr lang="ru-RU" altLang="ru-RU" sz="2100" b="1" dirty="0" err="1"/>
              <a:t>Супервизируемый</a:t>
            </a:r>
            <a:r>
              <a:rPr lang="ru-RU" altLang="ru-RU" sz="2100" b="1" dirty="0"/>
              <a:t> </a:t>
            </a:r>
            <a:r>
              <a:rPr lang="ru-RU" altLang="ru-RU" sz="2100" dirty="0"/>
              <a:t>—   лицо, на которого направлена  </a:t>
            </a:r>
            <a:r>
              <a:rPr lang="ru-RU" altLang="ru-RU" sz="2100" dirty="0" err="1"/>
              <a:t>супервизия</a:t>
            </a:r>
            <a:r>
              <a:rPr lang="ru-RU" altLang="ru-RU" sz="2100" dirty="0"/>
              <a:t>.</a:t>
            </a:r>
            <a:r>
              <a:rPr lang="ru-RU" altLang="ru-RU" sz="2100" b="1" dirty="0"/>
              <a:t> </a:t>
            </a:r>
            <a:endParaRPr lang="ru-RU" altLang="ru-RU" sz="21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2000" dirty="0"/>
          </a:p>
          <a:p>
            <a:pPr eaLnBrk="1" hangingPunct="1"/>
            <a:endParaRPr lang="ru-RU" altLang="ru-RU" sz="2000" dirty="0"/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67" y="1300164"/>
            <a:ext cx="3832731" cy="2886074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766021" cy="10909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9758004" y="632653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9"/>
          <a:stretch/>
        </p:blipFill>
        <p:spPr>
          <a:xfrm>
            <a:off x="7601515" y="3625131"/>
            <a:ext cx="4353200" cy="270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261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smtClean="0"/>
              <a:t>Особенности  супервизии</a:t>
            </a:r>
            <a:endParaRPr lang="ru-RU" alt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431190"/>
              </p:ext>
            </p:extLst>
          </p:nvPr>
        </p:nvGraphicFramePr>
        <p:xfrm>
          <a:off x="1070811" y="1028700"/>
          <a:ext cx="10044864" cy="5543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037973" y="6202940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218870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14438" y="365125"/>
            <a:ext cx="10139362" cy="84406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altLang="ru-RU" b="1" smtClean="0"/>
              <a:t>Структура процесса </a:t>
            </a:r>
            <a:r>
              <a:rPr lang="ru-RU" altLang="ru-RU" b="1" dirty="0" err="1" smtClean="0"/>
              <a:t>супервизии</a:t>
            </a:r>
            <a:endParaRPr lang="ru-RU" altLang="ru-RU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210800" y="633250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7763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328738" y="365125"/>
            <a:ext cx="10025062" cy="84406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altLang="ru-RU" b="1" dirty="0" smtClean="0"/>
              <a:t>Границы педагогического сопровождения</a:t>
            </a:r>
            <a:endParaRPr lang="ru-RU" altLang="ru-RU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505900"/>
              </p:ext>
            </p:extLst>
          </p:nvPr>
        </p:nvGraphicFramePr>
        <p:xfrm>
          <a:off x="1738282" y="1571612"/>
          <a:ext cx="871543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222824" y="6387606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94172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398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/>
              <a:t>Показатели </a:t>
            </a:r>
            <a:r>
              <a:rPr lang="ru-RU" altLang="ru-RU" sz="3600" b="1" dirty="0" smtClean="0"/>
              <a:t>реализации</a:t>
            </a:r>
            <a:br>
              <a:rPr lang="ru-RU" altLang="ru-RU" sz="3600" b="1" dirty="0" smtClean="0"/>
            </a:br>
            <a:r>
              <a:rPr lang="ru-RU" altLang="ru-RU" sz="3600" b="1" dirty="0" smtClean="0"/>
              <a:t> </a:t>
            </a:r>
            <a:r>
              <a:rPr lang="ru-RU" altLang="ru-RU" sz="3600" b="1" dirty="0"/>
              <a:t>инновационного проекта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305876"/>
              </p:ext>
            </p:extLst>
          </p:nvPr>
        </p:nvGraphicFramePr>
        <p:xfrm>
          <a:off x="914399" y="1343024"/>
          <a:ext cx="9858376" cy="5313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86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9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70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Показатели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Учебный год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Результативность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6105"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Динамика результативности обучающихся в освоении основной образовательной программы разных уровней образования</a:t>
                      </a:r>
                      <a:endParaRPr lang="ru-RU" sz="1600" dirty="0"/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2017-2018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/>
                        <a:t>2018-2019</a:t>
                      </a:r>
                      <a:endParaRPr lang="ru-RU" sz="1600" dirty="0"/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 % качества-40,7;  % успеваемости- 94,4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/>
                        <a:t>% качества-41,1;  % успеваемости- 95,7</a:t>
                      </a:r>
                    </a:p>
                    <a:p>
                      <a:endParaRPr lang="ru-RU" sz="1600" kern="1200" dirty="0" smtClean="0"/>
                    </a:p>
                    <a:p>
                      <a:endParaRPr lang="ru-RU" sz="1600" dirty="0"/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01"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/>
                        <a:t>Повышение активности учителей в освоении программ повышения квалификации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2017-2018 </a:t>
                      </a:r>
                    </a:p>
                    <a:p>
                      <a:endParaRPr lang="ru-RU" sz="1600" kern="1200" dirty="0" smtClean="0"/>
                    </a:p>
                    <a:p>
                      <a:r>
                        <a:rPr lang="ru-RU" sz="1600" kern="1200" dirty="0" smtClean="0"/>
                        <a:t>2018-2019</a:t>
                      </a:r>
                      <a:endParaRPr lang="ru-RU" sz="1600" dirty="0"/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80%</a:t>
                      </a:r>
                    </a:p>
                    <a:p>
                      <a:endParaRPr lang="ru-RU" sz="1600" kern="1200" dirty="0" smtClean="0"/>
                    </a:p>
                    <a:p>
                      <a:r>
                        <a:rPr lang="ru-RU" sz="1600" kern="1200" dirty="0" smtClean="0"/>
                        <a:t>88%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0064"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/>
                        <a:t>Количественный рост инновационных методик, разработанных и апробированных учителями школы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2017-2018 </a:t>
                      </a:r>
                    </a:p>
                    <a:p>
                      <a:endParaRPr lang="ru-RU" sz="1600" kern="1200" dirty="0" smtClean="0"/>
                    </a:p>
                    <a:p>
                      <a:r>
                        <a:rPr lang="ru-RU" sz="1600" kern="1200" dirty="0" smtClean="0"/>
                        <a:t>2018-2019</a:t>
                      </a:r>
                      <a:endParaRPr lang="ru-RU" sz="1600" dirty="0"/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КСО, проектный способ обучения;</a:t>
                      </a:r>
                    </a:p>
                    <a:p>
                      <a:endParaRPr lang="ru-RU" sz="1600" kern="1200" dirty="0" smtClean="0"/>
                    </a:p>
                    <a:p>
                      <a:r>
                        <a:rPr lang="ru-RU" sz="1600" kern="1200" dirty="0" smtClean="0"/>
                        <a:t>смысловые стратегии работы с текстом, методики </a:t>
                      </a:r>
                      <a:r>
                        <a:rPr lang="ru-RU" sz="1600" kern="1200" dirty="0" err="1" smtClean="0"/>
                        <a:t>супервизии</a:t>
                      </a:r>
                      <a:r>
                        <a:rPr lang="ru-RU" sz="1600" kern="1200" dirty="0" smtClean="0"/>
                        <a:t> (фокус-анализ, рефлексивная беседа, решение педагогических ситуаций</a:t>
                      </a:r>
                      <a:r>
                        <a:rPr lang="ru-RU" sz="1600" kern="1200" baseline="0" dirty="0" smtClean="0"/>
                        <a:t> </a:t>
                      </a:r>
                      <a:r>
                        <a:rPr lang="ru-RU" sz="1600" kern="1200" dirty="0" smtClean="0"/>
                        <a:t>и т.д.)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904"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/>
                        <a:t>Увеличение различных форм привлечения родителей для решения проблем школы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2017-2018 </a:t>
                      </a:r>
                    </a:p>
                    <a:p>
                      <a:r>
                        <a:rPr lang="ru-RU" sz="1600" kern="1200" dirty="0" smtClean="0"/>
                        <a:t>2018-2019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/>
                        <a:t>удовлетворенности качеством образовательных услуг со стороны родителей (законных представителей)</a:t>
                      </a:r>
                      <a:endParaRPr lang="ru-RU" sz="1600" dirty="0"/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210800" y="6415353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9521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altLang="ru-RU" sz="3600" b="1" dirty="0"/>
              <a:t>Итоговое анкетирование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381" y="1014414"/>
            <a:ext cx="10394086" cy="5843586"/>
          </a:xfr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922947" cy="13144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9122686" y="621839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768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7857" t="13113" r="5719" b="11630"/>
          <a:stretch/>
        </p:blipFill>
        <p:spPr bwMode="auto">
          <a:xfrm>
            <a:off x="942976" y="338849"/>
            <a:ext cx="9529762" cy="6268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894608" cy="12740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372725" y="6238163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07332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00138" y="285750"/>
            <a:ext cx="5514976" cy="2300288"/>
          </a:xfrm>
        </p:spPr>
        <p:txBody>
          <a:bodyPr>
            <a:noAutofit/>
          </a:bodyPr>
          <a:lstStyle/>
          <a:p>
            <a:r>
              <a:rPr lang="ru-RU" sz="1900" b="1" dirty="0" smtClean="0"/>
              <a:t>Проектный </a:t>
            </a:r>
            <a:r>
              <a:rPr lang="ru-RU" sz="1900" b="1" dirty="0"/>
              <a:t>офис </a:t>
            </a:r>
            <a:r>
              <a:rPr lang="ru-RU" sz="1900" dirty="0"/>
              <a:t>– подразделение в ОО, организующее планирование и контроль проектной деятельности, внедрение, </a:t>
            </a:r>
            <a:r>
              <a:rPr lang="ru-RU" sz="1900" dirty="0" smtClean="0"/>
              <a:t>методическое сопровождение участников, </a:t>
            </a:r>
            <a:r>
              <a:rPr lang="ru-RU" sz="1900" dirty="0"/>
              <a:t>поддержку и развитие </a:t>
            </a:r>
            <a:r>
              <a:rPr lang="ru-RU" sz="1900" dirty="0" err="1"/>
              <a:t>проектно</a:t>
            </a:r>
            <a:r>
              <a:rPr lang="ru-RU" sz="1900" dirty="0"/>
              <a:t> - ориентированной системы управления.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b="1" dirty="0" smtClean="0"/>
              <a:t>Инструменты</a:t>
            </a:r>
            <a:r>
              <a:rPr lang="ru-RU" sz="1900" dirty="0" smtClean="0"/>
              <a:t>:</a:t>
            </a:r>
            <a:br>
              <a:rPr lang="ru-RU" sz="1900" dirty="0" smtClean="0"/>
            </a:br>
            <a:r>
              <a:rPr lang="ru-RU" sz="1900" dirty="0" smtClean="0"/>
              <a:t>1. конкурсный отбор проектов;</a:t>
            </a:r>
            <a:br>
              <a:rPr lang="ru-RU" sz="1900" dirty="0" smtClean="0"/>
            </a:br>
            <a:r>
              <a:rPr lang="ru-RU" sz="1900" dirty="0" smtClean="0"/>
              <a:t>2. формирование проектной команды;</a:t>
            </a:r>
            <a:br>
              <a:rPr lang="ru-RU" sz="1900" dirty="0" smtClean="0"/>
            </a:br>
            <a:r>
              <a:rPr lang="ru-RU" sz="1900" dirty="0" smtClean="0"/>
              <a:t>3.распространение инновационных практик.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58" y="2743200"/>
            <a:ext cx="6628171" cy="344515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472364" y="2014866"/>
            <a:ext cx="3409948" cy="16141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Проектное совещание</a:t>
            </a:r>
          </a:p>
          <a:p>
            <a:r>
              <a:rPr lang="ru-RU" dirty="0" smtClean="0"/>
              <a:t>Ярмарка проектов</a:t>
            </a:r>
          </a:p>
          <a:p>
            <a:r>
              <a:rPr lang="ru-RU" dirty="0" smtClean="0"/>
              <a:t>Битва проектов</a:t>
            </a:r>
          </a:p>
          <a:p>
            <a:r>
              <a:rPr lang="ru-RU" dirty="0" err="1" smtClean="0"/>
              <a:t>Стартап</a:t>
            </a:r>
            <a:endParaRPr lang="ru-RU" dirty="0" smtClean="0"/>
          </a:p>
          <a:p>
            <a:r>
              <a:rPr lang="ru-RU" dirty="0" smtClean="0"/>
              <a:t>Питч </a:t>
            </a:r>
            <a:endParaRPr lang="ru-RU" dirty="0"/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1" y="1"/>
            <a:ext cx="3167062" cy="20148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485" y="285750"/>
            <a:ext cx="479039" cy="87034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16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1"/>
          <a:stretch/>
        </p:blipFill>
        <p:spPr>
          <a:xfrm>
            <a:off x="6833773" y="3629026"/>
            <a:ext cx="5358228" cy="32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4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85900" y="365126"/>
            <a:ext cx="9867900" cy="42068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Наши проекты</a:t>
            </a:r>
            <a:endParaRPr lang="ru-RU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864168"/>
              </p:ext>
            </p:extLst>
          </p:nvPr>
        </p:nvGraphicFramePr>
        <p:xfrm>
          <a:off x="159543" y="1014413"/>
          <a:ext cx="11872914" cy="5706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819">
                  <a:extLst>
                    <a:ext uri="{9D8B030D-6E8A-4147-A177-3AD203B41FA5}">
                      <a16:colId xmlns:a16="http://schemas.microsoft.com/office/drawing/2014/main" val="3096579156"/>
                    </a:ext>
                  </a:extLst>
                </a:gridCol>
                <a:gridCol w="1776413">
                  <a:extLst>
                    <a:ext uri="{9D8B030D-6E8A-4147-A177-3AD203B41FA5}">
                      <a16:colId xmlns:a16="http://schemas.microsoft.com/office/drawing/2014/main" val="3897971468"/>
                    </a:ext>
                  </a:extLst>
                </a:gridCol>
                <a:gridCol w="2181225">
                  <a:extLst>
                    <a:ext uri="{9D8B030D-6E8A-4147-A177-3AD203B41FA5}">
                      <a16:colId xmlns:a16="http://schemas.microsoft.com/office/drawing/2014/main" val="29184369"/>
                    </a:ext>
                  </a:extLst>
                </a:gridCol>
                <a:gridCol w="1978819">
                  <a:extLst>
                    <a:ext uri="{9D8B030D-6E8A-4147-A177-3AD203B41FA5}">
                      <a16:colId xmlns:a16="http://schemas.microsoft.com/office/drawing/2014/main" val="3780069509"/>
                    </a:ext>
                  </a:extLst>
                </a:gridCol>
                <a:gridCol w="1978819">
                  <a:extLst>
                    <a:ext uri="{9D8B030D-6E8A-4147-A177-3AD203B41FA5}">
                      <a16:colId xmlns:a16="http://schemas.microsoft.com/office/drawing/2014/main" val="4165949105"/>
                    </a:ext>
                  </a:extLst>
                </a:gridCol>
                <a:gridCol w="1978819">
                  <a:extLst>
                    <a:ext uri="{9D8B030D-6E8A-4147-A177-3AD203B41FA5}">
                      <a16:colId xmlns:a16="http://schemas.microsoft.com/office/drawing/2014/main" val="2886696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«Время роста»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«Повышение профессиональной компетенции педагогов»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«Электронная школа»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«Воспитание школьников»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«Экология образовательных отношений»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</a:t>
                      </a:r>
                      <a:r>
                        <a:rPr lang="ru-RU" sz="1400" dirty="0" smtClean="0"/>
                        <a:t>Здоровое поколение</a:t>
                      </a:r>
                      <a:r>
                        <a:rPr lang="ru-RU" sz="14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311491"/>
                  </a:ext>
                </a:extLst>
              </a:tr>
              <a:tr h="9134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«Повышение качества образования»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«Дебют. Ступени роста»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«Внедрение цифровой образовательной среды»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«Родина и Отечество в сознании молодого поколения»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«Эмоциональный интеллект: механизмы развития у младших школьников»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 «Спорт, доступный каждому»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502719"/>
                  </a:ext>
                </a:extLst>
              </a:tr>
              <a:tr h="15001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«Повышение учебной мотивации в классе с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разномотивированными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детьми»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Супервизия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«Проектирование современной образовательной среды с использованием QR-кодов в начальной школе»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«Живая связь времен»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«Мы разные, но мы равные»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400" dirty="0" smtClean="0"/>
                        <a:t>Километры здоровья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889432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«Профилактика рисков учебной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неуспешности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«Ступени в будущее»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«Патриотическое воспитание младших школьников средствами музыкального искусства»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«Шаг навстречу»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486272"/>
                  </a:ext>
                </a:extLst>
              </a:tr>
              <a:tr h="467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«Смысловые стратегии работы с текстом»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91967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690024" cy="9827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609" y="72036"/>
            <a:ext cx="479039" cy="8703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145812" y="6229587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69052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1233393"/>
            <a:ext cx="3930153" cy="295917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1211" t="21667" r="19726" b="11875"/>
          <a:stretch/>
        </p:blipFill>
        <p:spPr>
          <a:xfrm>
            <a:off x="3930153" y="0"/>
            <a:ext cx="8261847" cy="54578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866033" cy="12333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668" y="110249"/>
            <a:ext cx="479039" cy="8703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7502769" y="616124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1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67"/>
          <a:stretch/>
        </p:blipFill>
        <p:spPr>
          <a:xfrm>
            <a:off x="48367" y="4357689"/>
            <a:ext cx="4002429" cy="2500312"/>
          </a:xfrm>
        </p:spPr>
      </p:pic>
    </p:spTree>
    <p:extLst>
      <p:ext uri="{BB962C8B-B14F-4D97-AF65-F5344CB8AC3E}">
        <p14:creationId xmlns:p14="http://schemas.microsoft.com/office/powerpoint/2010/main" val="35327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0" y="265114"/>
            <a:ext cx="5629276" cy="12636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Семинар «Вектор образования: вызовы, тренды, перспективы», </a:t>
            </a:r>
            <a:br>
              <a:rPr lang="ru-RU" sz="3200" b="1" dirty="0" smtClean="0"/>
            </a:br>
            <a:r>
              <a:rPr lang="ru-RU" sz="3200" b="1" dirty="0" smtClean="0"/>
              <a:t>12 марта 2024 года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70" y="1983720"/>
            <a:ext cx="11387138" cy="424338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Концепция </a:t>
            </a:r>
            <a:r>
              <a:rPr lang="ru-RU" b="1" dirty="0"/>
              <a:t>создания единой федеральной системы научно-методического сопровождения педагогических работников и управленческих </a:t>
            </a:r>
            <a:r>
              <a:rPr lang="ru-RU" b="1" dirty="0" smtClean="0"/>
              <a:t>кадров </a:t>
            </a:r>
            <a:r>
              <a:rPr lang="ru-RU" dirty="0" smtClean="0"/>
              <a:t>(</a:t>
            </a:r>
            <a:r>
              <a:rPr lang="ru-RU" dirty="0"/>
              <a:t>утверждена распоряжением Министерства просвещения Российской Федерации от 6 августа 2020 года № </a:t>
            </a:r>
            <a:r>
              <a:rPr lang="ru-RU" dirty="0" smtClean="0"/>
              <a:t>Р-76)</a:t>
            </a:r>
            <a:endParaRPr lang="ru-RU" i="1" dirty="0" smtClean="0"/>
          </a:p>
          <a:p>
            <a:pPr marL="0" indent="0" algn="just">
              <a:buNone/>
            </a:pPr>
            <a:r>
              <a:rPr lang="ru-RU" i="1" dirty="0" smtClean="0"/>
              <a:t>«</a:t>
            </a:r>
            <a:r>
              <a:rPr lang="ru-RU" i="1" dirty="0"/>
              <a:t>Именно благодаря этому документу мы являемся свидетелями возрождения, трансформации наших методических служб»</a:t>
            </a:r>
            <a:r>
              <a:rPr lang="ru-RU" dirty="0"/>
              <a:t>, – подчеркнула Ирина </a:t>
            </a:r>
            <a:r>
              <a:rPr lang="ru-RU" dirty="0" err="1" smtClean="0"/>
              <a:t>Тараданова</a:t>
            </a:r>
            <a:r>
              <a:rPr lang="ru-RU" dirty="0" smtClean="0"/>
              <a:t>, заместитель </a:t>
            </a:r>
            <a:r>
              <a:rPr lang="ru-RU" dirty="0"/>
              <a:t>директора Института реализации государственной политики и профессионального развития работников образования ГУП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vk.com/video-8534_456240572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2148" t="16041" r="6250" b="12917"/>
          <a:stretch/>
        </p:blipFill>
        <p:spPr>
          <a:xfrm>
            <a:off x="8129588" y="67469"/>
            <a:ext cx="3271135" cy="18256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018" y="295385"/>
            <a:ext cx="586257" cy="106514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137099" y="613148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2590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4351" y="287399"/>
            <a:ext cx="6619162" cy="327446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/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>
                <a:solidFill>
                  <a:schemeClr val="accent1"/>
                </a:solidFill>
              </a:rPr>
              <a:t/>
            </a:r>
            <a:br>
              <a:rPr lang="ru-RU" sz="3200" b="1" dirty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Участие </a:t>
            </a:r>
            <a:r>
              <a:rPr lang="ru-RU" sz="3200" b="1" dirty="0">
                <a:solidFill>
                  <a:schemeClr val="accent1"/>
                </a:solidFill>
              </a:rPr>
              <a:t>в конкурсном движении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95385239"/>
              </p:ext>
            </p:extLst>
          </p:nvPr>
        </p:nvGraphicFramePr>
        <p:xfrm>
          <a:off x="348344" y="806577"/>
          <a:ext cx="7095192" cy="2313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0688">
                  <a:extLst>
                    <a:ext uri="{9D8B030D-6E8A-4147-A177-3AD203B41FA5}">
                      <a16:colId xmlns:a16="http://schemas.microsoft.com/office/drawing/2014/main" val="1786356517"/>
                    </a:ext>
                  </a:extLst>
                </a:gridCol>
                <a:gridCol w="1745344">
                  <a:extLst>
                    <a:ext uri="{9D8B030D-6E8A-4147-A177-3AD203B41FA5}">
                      <a16:colId xmlns:a16="http://schemas.microsoft.com/office/drawing/2014/main" val="1622144742"/>
                    </a:ext>
                  </a:extLst>
                </a:gridCol>
                <a:gridCol w="2097956">
                  <a:extLst>
                    <a:ext uri="{9D8B030D-6E8A-4147-A177-3AD203B41FA5}">
                      <a16:colId xmlns:a16="http://schemas.microsoft.com/office/drawing/2014/main" val="1481375138"/>
                    </a:ext>
                  </a:extLst>
                </a:gridCol>
                <a:gridCol w="2451204">
                  <a:extLst>
                    <a:ext uri="{9D8B030D-6E8A-4147-A177-3AD203B41FA5}">
                      <a16:colId xmlns:a16="http://schemas.microsoft.com/office/drawing/2014/main" val="4158342688"/>
                    </a:ext>
                  </a:extLst>
                </a:gridCol>
              </a:tblGrid>
              <a:tr h="4950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Год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Количество конкурсов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+mj-lt"/>
                        </a:rPr>
                        <a:t>Количество педагогов</a:t>
                      </a:r>
                      <a:endParaRPr lang="ru-RU" sz="1600" b="1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Результат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extLst>
                  <a:ext uri="{0D108BD9-81ED-4DB2-BD59-A6C34878D82A}">
                    <a16:rowId xmlns:a16="http://schemas.microsoft.com/office/drawing/2014/main" val="2108141516"/>
                  </a:ext>
                </a:extLst>
              </a:tr>
              <a:tr h="539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2021</a:t>
                      </a: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Призовые места – 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Сертификаты участия-5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solidFill>
                      <a:srgbClr val="FF7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065830"/>
                  </a:ext>
                </a:extLst>
              </a:tr>
              <a:tr h="523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2022</a:t>
                      </a: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14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16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Призовые места-11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j-lt"/>
                        </a:rPr>
                        <a:t>Сертификаты участия-5</a:t>
                      </a:r>
                      <a:endParaRPr lang="ru-RU" sz="16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96" marR="32296" marT="0" marB="0">
                    <a:solidFill>
                      <a:srgbClr val="FF7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893675"/>
                  </a:ext>
                </a:extLst>
              </a:tr>
              <a:tr h="4504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 marL="32296" marR="3229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12</a:t>
                      </a:r>
                    </a:p>
                  </a:txBody>
                  <a:tcPr marL="32385" marR="3238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24</a:t>
                      </a:r>
                    </a:p>
                  </a:txBody>
                  <a:tcPr marL="32385" marR="3238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Призовые места-15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70C0"/>
                          </a:solidFill>
                        </a:rPr>
                        <a:t>Сертификаты участия-9</a:t>
                      </a:r>
                    </a:p>
                  </a:txBody>
                  <a:tcPr marL="32385" marR="32385" marT="9525" marB="0">
                    <a:solidFill>
                      <a:srgbClr val="FF7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077781"/>
                  </a:ext>
                </a:extLst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33214" y="739168"/>
            <a:ext cx="4411579" cy="570964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000" dirty="0"/>
              <a:t>Муниципальный этап Всероссийского конкурса «Учитель года» </a:t>
            </a:r>
          </a:p>
          <a:p>
            <a:pPr algn="just"/>
            <a:r>
              <a:rPr lang="ru-RU" sz="6000" dirty="0"/>
              <a:t>Муниципальный этап Всероссийского конкурса «Учитель здоровья России- 2023»</a:t>
            </a:r>
          </a:p>
          <a:p>
            <a:pPr algn="just"/>
            <a:r>
              <a:rPr lang="ru-RU" sz="6000" dirty="0"/>
              <a:t>Региональный конкурс «Региональные инновационные площадки: лидеры в образовании» </a:t>
            </a:r>
          </a:p>
          <a:p>
            <a:pPr algn="just"/>
            <a:r>
              <a:rPr lang="ru-RU" sz="6000" dirty="0"/>
              <a:t>Региональный конкурс «Роль методических служб в условиях реализации ФГОС»</a:t>
            </a:r>
          </a:p>
          <a:p>
            <a:pPr algn="just"/>
            <a:r>
              <a:rPr lang="ru-RU" sz="6000" dirty="0"/>
              <a:t>Муниципальный этап Всероссийского конкурса для молодых педагогов «Педагогический дебют».</a:t>
            </a:r>
          </a:p>
          <a:p>
            <a:pPr algn="just"/>
            <a:r>
              <a:rPr lang="ru-RU" sz="6000" dirty="0"/>
              <a:t>Муниципальный этап Всероссийского конкурса «Учитель года».</a:t>
            </a:r>
          </a:p>
          <a:p>
            <a:pPr algn="just"/>
            <a:r>
              <a:rPr lang="ru-RU" sz="6000" dirty="0"/>
              <a:t>Муниципальный этап Всероссийского конкурса «Учитель здоровья». </a:t>
            </a:r>
            <a:endParaRPr lang="ru-RU" sz="6000" dirty="0" smtClean="0"/>
          </a:p>
          <a:p>
            <a:pPr algn="just"/>
            <a:r>
              <a:rPr lang="ru-RU" sz="6000" dirty="0"/>
              <a:t>Всероссийская научно-практическая конференция «Классы психолого-педагогической направленности: научные подходы, эффективные практики, новые идеи»</a:t>
            </a:r>
            <a:endParaRPr lang="ru-RU" sz="6000" dirty="0" smtClean="0"/>
          </a:p>
          <a:p>
            <a:pPr algn="just"/>
            <a:r>
              <a:rPr lang="ru-RU" sz="6000" dirty="0"/>
              <a:t>Международная научная конференция «Педагогическое мастерство» по теме «Особенности реализации технологии проектного офиса как способ управления развитием образовательной организации»</a:t>
            </a:r>
          </a:p>
          <a:p>
            <a:pPr algn="just"/>
            <a:r>
              <a:rPr lang="ru-RU" sz="6000" dirty="0"/>
              <a:t>Смотр – конкурс образовательных </a:t>
            </a:r>
            <a:r>
              <a:rPr lang="ru-RU" sz="6000" dirty="0" err="1"/>
              <a:t>интернет-ресурсов</a:t>
            </a:r>
            <a:r>
              <a:rPr lang="ru-RU" sz="6000" dirty="0"/>
              <a:t> «Лучшая интерактивная страница Уполномоченного по защите прав участников образовательных отношений»</a:t>
            </a:r>
            <a:r>
              <a:rPr lang="ru-RU" sz="6400" dirty="0"/>
              <a:t> </a:t>
            </a:r>
          </a:p>
          <a:p>
            <a:pPr algn="just"/>
            <a:endParaRPr lang="ru-RU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514350" y="3853369"/>
            <a:ext cx="5504857" cy="2161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4811713" y="3707319"/>
            <a:ext cx="5504857" cy="2161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1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" y="3099105"/>
            <a:ext cx="2088317" cy="2926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" t="-1" r="166" b="7401"/>
          <a:stretch/>
        </p:blipFill>
        <p:spPr>
          <a:xfrm rot="16200000">
            <a:off x="5311463" y="4454996"/>
            <a:ext cx="2795538" cy="1987293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4"/>
          <a:srcRect l="49065" t="22235" r="23357" b="6215"/>
          <a:stretch/>
        </p:blipFill>
        <p:spPr bwMode="auto">
          <a:xfrm>
            <a:off x="1970334" y="4047118"/>
            <a:ext cx="2151354" cy="2781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463" y="93678"/>
            <a:ext cx="355280" cy="6454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561794" cy="8001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18750" t="10834" r="22774" b="16875"/>
          <a:stretch/>
        </p:blipFill>
        <p:spPr>
          <a:xfrm>
            <a:off x="3931994" y="5397298"/>
            <a:ext cx="1972997" cy="1372004"/>
          </a:xfrm>
          <a:prstGeom prst="rect">
            <a:avLst/>
          </a:prstGeom>
        </p:spPr>
      </p:pic>
      <p:pic>
        <p:nvPicPr>
          <p:cNvPr id="15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51" y="3040108"/>
            <a:ext cx="1737941" cy="240712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316570" y="6488668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66186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8714" y="157655"/>
            <a:ext cx="10287000" cy="97745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Участие в профессиональных </a:t>
            </a:r>
            <a:r>
              <a:rPr lang="ru-RU" sz="3600" b="1" dirty="0" smtClean="0"/>
              <a:t>конкурсах. </a:t>
            </a:r>
            <a:br>
              <a:rPr lang="ru-RU" sz="3600" b="1" dirty="0" smtClean="0"/>
            </a:br>
            <a:r>
              <a:rPr lang="ru-RU" sz="3600" b="1" dirty="0" smtClean="0"/>
              <a:t>Командные конкурсы</a:t>
            </a:r>
            <a:endParaRPr lang="ru-RU" sz="36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9186" y="819808"/>
            <a:ext cx="11571890" cy="5675585"/>
          </a:xfrm>
        </p:spPr>
        <p:txBody>
          <a:bodyPr>
            <a:no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Команда большой страны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122" t="1971" r="34041" b="7142"/>
          <a:stretch/>
        </p:blipFill>
        <p:spPr>
          <a:xfrm>
            <a:off x="3159920" y="3081663"/>
            <a:ext cx="2627506" cy="37290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000" t="1781" r="34041" b="6871"/>
          <a:stretch/>
        </p:blipFill>
        <p:spPr>
          <a:xfrm>
            <a:off x="9415054" y="3081663"/>
            <a:ext cx="2711084" cy="372903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42170" t="21949" r="38268" b="26454"/>
          <a:stretch/>
        </p:blipFill>
        <p:spPr bwMode="auto">
          <a:xfrm>
            <a:off x="189186" y="1950735"/>
            <a:ext cx="2561655" cy="37290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" t="2146" r="5088" b="25951"/>
          <a:stretch/>
        </p:blipFill>
        <p:spPr>
          <a:xfrm>
            <a:off x="5975131" y="1405804"/>
            <a:ext cx="3368842" cy="37519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561794" cy="8001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704" y="93677"/>
            <a:ext cx="479039" cy="8703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6766134" y="614576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776700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661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Участие в профессиональных конкурсах. </a:t>
            </a:r>
            <a:br>
              <a:rPr lang="ru-RU" b="1" dirty="0"/>
            </a:br>
            <a:r>
              <a:rPr lang="ru-RU" b="1" dirty="0"/>
              <a:t>Командные </a:t>
            </a:r>
            <a:r>
              <a:rPr lang="ru-RU" b="1" dirty="0" smtClean="0"/>
              <a:t>конкурсы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332538"/>
            <a:ext cx="10515600" cy="199945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Межрегиональный фестиваль молодежных инициатив «Перспектива»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7734" t="11042" r="41875" b="38542"/>
          <a:stretch/>
        </p:blipFill>
        <p:spPr>
          <a:xfrm>
            <a:off x="110241" y="2217571"/>
            <a:ext cx="2400300" cy="3338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75" y="3419475"/>
            <a:ext cx="19050" cy="190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7734" t="10834" r="41992" b="37916"/>
          <a:stretch/>
        </p:blipFill>
        <p:spPr>
          <a:xfrm>
            <a:off x="2589337" y="3332792"/>
            <a:ext cx="2347141" cy="3337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2461" t="10834" r="37188" b="12292"/>
          <a:stretch/>
        </p:blipFill>
        <p:spPr>
          <a:xfrm>
            <a:off x="7436687" y="3331996"/>
            <a:ext cx="2323233" cy="33099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32578" t="15832" r="36836" b="12500"/>
          <a:stretch/>
        </p:blipFill>
        <p:spPr>
          <a:xfrm>
            <a:off x="9825585" y="2265034"/>
            <a:ext cx="2358759" cy="32908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32813" t="11250" r="36836" b="11875"/>
          <a:stretch/>
        </p:blipFill>
        <p:spPr>
          <a:xfrm>
            <a:off x="5006101" y="2218367"/>
            <a:ext cx="2342617" cy="33375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561794" cy="800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704" y="93677"/>
            <a:ext cx="479039" cy="87034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93164" y="6245282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95971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313"/>
            <a:ext cx="10515600" cy="96810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Участие в профессиональных конкурсах. 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Командные </a:t>
            </a:r>
            <a:r>
              <a:rPr lang="ru-RU" b="1" dirty="0" smtClean="0">
                <a:solidFill>
                  <a:schemeClr val="accent1"/>
                </a:solidFill>
              </a:rPr>
              <a:t>конкурсы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2" y="1396999"/>
            <a:ext cx="11544298" cy="46388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Межмуниципальный фестиваль «В кругу друзей!»  </a:t>
            </a:r>
          </a:p>
        </p:txBody>
      </p:sp>
      <p:pic>
        <p:nvPicPr>
          <p:cNvPr id="4" name="Объект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" t="2699" r="11474" b="13244"/>
          <a:stretch/>
        </p:blipFill>
        <p:spPr>
          <a:xfrm>
            <a:off x="4024286" y="1860884"/>
            <a:ext cx="3611755" cy="49978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561794" cy="8001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704" y="93677"/>
            <a:ext cx="479039" cy="8703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9530589" y="6161249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264814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214002" y="271713"/>
            <a:ext cx="4122821" cy="1319086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Всероссийская акция </a:t>
            </a:r>
            <a:b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Российского общества «Знание» </a:t>
            </a:r>
            <a:b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«Учитель – учителю»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7218696" y="152638"/>
            <a:ext cx="3416969" cy="1622759"/>
          </a:xfrm>
          <a:solidFill>
            <a:schemeClr val="accent2"/>
          </a:solidFill>
        </p:spPr>
        <p:txBody>
          <a:bodyPr>
            <a:normAutofit fontScale="32500" lnSpcReduction="20000"/>
          </a:bodyPr>
          <a:lstStyle/>
          <a:p>
            <a:pPr algn="ctr"/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7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Всероссийская акция</a:t>
            </a:r>
          </a:p>
          <a:p>
            <a:pPr algn="ctr"/>
            <a:r>
              <a:rPr lang="ru-RU" sz="7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«Педагогический диктант»</a:t>
            </a:r>
            <a:endParaRPr lang="ru-RU" sz="7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7200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804" y="1809500"/>
            <a:ext cx="2037347" cy="1543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7"/>
          <a:stretch/>
        </p:blipFill>
        <p:spPr>
          <a:xfrm>
            <a:off x="605405" y="3571876"/>
            <a:ext cx="4938146" cy="3138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603" y="2058026"/>
            <a:ext cx="4051153" cy="46520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561794" cy="8001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704" y="93677"/>
            <a:ext cx="479039" cy="8703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4603959" y="2983843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28851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1092342" y="2443689"/>
            <a:ext cx="10637695" cy="10281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СПАСИБО ЗА ВНИМАНИЕ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266538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85779" y="6281238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9071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637" y="365125"/>
            <a:ext cx="7262499" cy="84738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Методическое пространство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2089" y="1728788"/>
            <a:ext cx="3662048" cy="465772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200" dirty="0" smtClean="0"/>
              <a:t>«</a:t>
            </a:r>
            <a:r>
              <a:rPr lang="ru-RU" sz="3200" dirty="0"/>
              <a:t>это целостная, основанная на достижениях науки и передового педагогического опыта система взаимосвязанных мер, направленных на всестороннее повышение квалификации и профессионального мастерства каждого учителя и воспитателя, на развитие и повышение творческого потенциала педагогического коллектива в целом, а в конечном счете – повышение качества и эффективности образовательного процесса»</a:t>
            </a:r>
          </a:p>
          <a:p>
            <a:pPr marL="0" indent="0" algn="just">
              <a:buNone/>
            </a:pPr>
            <a:r>
              <a:rPr lang="ru-RU" sz="3200" dirty="0"/>
              <a:t>М.М. Поташник, </a:t>
            </a:r>
            <a:r>
              <a:rPr lang="ru-RU" sz="3200" i="1" dirty="0"/>
              <a:t>д-р </a:t>
            </a:r>
            <a:r>
              <a:rPr lang="ru-RU" sz="3200" i="1" dirty="0" err="1"/>
              <a:t>пед</a:t>
            </a:r>
            <a:r>
              <a:rPr lang="ru-RU" sz="3200" i="1" dirty="0"/>
              <a:t>. наук, профессор, член корреспондент РАО</a:t>
            </a:r>
            <a:endParaRPr lang="ru-RU" sz="3200" dirty="0"/>
          </a:p>
          <a:p>
            <a:endParaRPr lang="ru-RU" dirty="0"/>
          </a:p>
        </p:txBody>
      </p:sp>
      <p:pic>
        <p:nvPicPr>
          <p:cNvPr id="26626" name="Picture 2" descr="https://fs.znanio.ru/d5af0e/94/47/51f9e89d2d1ab0f2064641ea4bc6c81ff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7" r="43018" b="6692"/>
          <a:stretch/>
        </p:blipFill>
        <p:spPr bwMode="auto">
          <a:xfrm>
            <a:off x="8934136" y="1945960"/>
            <a:ext cx="3155413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4" y="1212510"/>
            <a:ext cx="4979536" cy="46167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107446" y="6201846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1120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title"/>
          </p:nvPr>
        </p:nvSpPr>
        <p:spPr>
          <a:xfrm>
            <a:off x="1809750" y="274638"/>
            <a:ext cx="8401050" cy="11430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/>
              <a:t>Муниципальное автономное общеобразовательное учреждение «Средняя общеобразовательная школа №11» </a:t>
            </a:r>
            <a:r>
              <a:rPr lang="ru-RU" altLang="ru-RU" sz="2800" b="1" dirty="0" err="1"/>
              <a:t>г.Балаково</a:t>
            </a:r>
            <a:r>
              <a:rPr lang="ru-RU" altLang="ru-RU" sz="2800" b="1" dirty="0"/>
              <a:t> Саратовской области</a:t>
            </a:r>
          </a:p>
        </p:txBody>
      </p:sp>
      <p:sp>
        <p:nvSpPr>
          <p:cNvPr id="4" name="Заголовок 3"/>
          <p:cNvSpPr txBox="1">
            <a:spLocks/>
          </p:cNvSpPr>
          <p:nvPr/>
        </p:nvSpPr>
        <p:spPr bwMode="auto">
          <a:xfrm>
            <a:off x="2024063" y="5715000"/>
            <a:ext cx="8401050" cy="9286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latin typeface="Arial" charset="0"/>
                <a:cs typeface="Arial" charset="0"/>
              </a:rPr>
              <a:t>Основана в 1964 году</a:t>
            </a:r>
            <a:endParaRPr lang="ru-RU" sz="20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https://avatars.mds.yandex.net/get-altay/3717246/2a000001794d3b0b9483e9841e923c2e4a3f/XXL_height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5"/>
          <a:stretch/>
        </p:blipFill>
        <p:spPr bwMode="auto">
          <a:xfrm>
            <a:off x="239428" y="1526691"/>
            <a:ext cx="7398320" cy="415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995401" cy="14176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10405164" y="6274356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0" name="Picture 2" descr="https://sun9-44.userapi.com/impg/QATQ1da4pp2tKx4UFE4oyn6Rpp5rYGRdrUM7pQ/YmfqzkRI_DI.jpg?size=2560x1920&amp;quality=95&amp;sign=ec4ebf31ae5ca5032d720d6d8032e111&amp;c_uniq_tag=i-Fn-5KWvrYYdTRmI-jEOrGrFlMa1jdo8gTunitpows&amp;type=album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150" y="1526691"/>
            <a:ext cx="2279502" cy="15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7"/>
          <a:stretch/>
        </p:blipFill>
        <p:spPr>
          <a:xfrm>
            <a:off x="8341033" y="2777593"/>
            <a:ext cx="2395793" cy="15225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2870" y="4007937"/>
            <a:ext cx="2951825" cy="158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3"/>
          <p:cNvSpPr txBox="1">
            <a:spLocks/>
          </p:cNvSpPr>
          <p:nvPr/>
        </p:nvSpPr>
        <p:spPr bwMode="auto">
          <a:xfrm>
            <a:off x="6029326" y="81567"/>
            <a:ext cx="5329236" cy="7858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dirty="0"/>
              <a:t>Педагогический коллектив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dirty="0"/>
              <a:t> МАОУ СОШ №11</a:t>
            </a:r>
          </a:p>
        </p:txBody>
      </p:sp>
      <p:pic>
        <p:nvPicPr>
          <p:cNvPr id="11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23" y="765686"/>
            <a:ext cx="5824003" cy="3876601"/>
          </a:xfrm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0836403"/>
              </p:ext>
            </p:extLst>
          </p:nvPr>
        </p:nvGraphicFramePr>
        <p:xfrm>
          <a:off x="205323" y="4814137"/>
          <a:ext cx="11667591" cy="1437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36191">
                  <a:extLst>
                    <a:ext uri="{9D8B030D-6E8A-4147-A177-3AD203B41FA5}">
                      <a16:colId xmlns:a16="http://schemas.microsoft.com/office/drawing/2014/main" val="1159483455"/>
                    </a:ext>
                  </a:extLst>
                </a:gridCol>
                <a:gridCol w="2397604">
                  <a:extLst>
                    <a:ext uri="{9D8B030D-6E8A-4147-A177-3AD203B41FA5}">
                      <a16:colId xmlns:a16="http://schemas.microsoft.com/office/drawing/2014/main" val="4282121291"/>
                    </a:ext>
                  </a:extLst>
                </a:gridCol>
                <a:gridCol w="2916898">
                  <a:extLst>
                    <a:ext uri="{9D8B030D-6E8A-4147-A177-3AD203B41FA5}">
                      <a16:colId xmlns:a16="http://schemas.microsoft.com/office/drawing/2014/main" val="2131551904"/>
                    </a:ext>
                  </a:extLst>
                </a:gridCol>
                <a:gridCol w="2916898">
                  <a:extLst>
                    <a:ext uri="{9D8B030D-6E8A-4147-A177-3AD203B41FA5}">
                      <a16:colId xmlns:a16="http://schemas.microsoft.com/office/drawing/2014/main" val="1667943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effectLst/>
                        </a:rPr>
                        <a:t>Квалификационная </a:t>
                      </a:r>
                      <a:r>
                        <a:rPr lang="ru-RU" sz="1600" b="1" i="0" dirty="0" smtClean="0">
                          <a:effectLst/>
                        </a:rPr>
                        <a:t>категория</a:t>
                      </a:r>
                      <a:endParaRPr lang="ru-RU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</a:rPr>
                        <a:t>2021</a:t>
                      </a:r>
                      <a:endParaRPr lang="ru-RU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</a:rPr>
                        <a:t>2022</a:t>
                      </a:r>
                      <a:endParaRPr lang="ru-RU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</a:rPr>
                        <a:t>2023</a:t>
                      </a:r>
                      <a:endParaRPr lang="ru-RU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3464305"/>
                  </a:ext>
                </a:extLst>
              </a:tr>
              <a:tr h="99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Высшая 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6\18.2%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</a:t>
                      </a:r>
                      <a:r>
                        <a:rPr lang="ru-RU" sz="1400" dirty="0" smtClean="0">
                          <a:effectLst/>
                        </a:rPr>
                        <a:t>\13,8%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8\ 25%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411166"/>
                  </a:ext>
                </a:extLst>
              </a:tr>
              <a:tr h="2001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Первая 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10\30.3%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12\ 41,4%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8\ 25%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4916429"/>
                  </a:ext>
                </a:extLst>
              </a:tr>
              <a:tr h="296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Высшая и первая 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16\48.5%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16\ 50%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16 \55,2%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0861708"/>
                  </a:ext>
                </a:extLst>
              </a:tr>
              <a:tr h="102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Соответствие занимаемой должности 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10\30.3%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10\35,5%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10\ 31,6%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8462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имеют </a:t>
                      </a:r>
                      <a:r>
                        <a:rPr lang="ru-RU" sz="1400" dirty="0" smtClean="0">
                          <a:effectLst/>
                        </a:rPr>
                        <a:t>категории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7\21.2%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3\10,3%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6\ 18,8%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6495110"/>
                  </a:ext>
                </a:extLst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/>
          </p:cNvGraphicFramePr>
          <p:nvPr>
            <p:extLst/>
          </p:nvPr>
        </p:nvGraphicFramePr>
        <p:xfrm>
          <a:off x="6215064" y="1169989"/>
          <a:ext cx="5815012" cy="295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037" y="213723"/>
            <a:ext cx="479039" cy="8703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9764201" y="6423627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41106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27165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/>
              <a:t>Обучающиеся МАОУ СОШ №11</a:t>
            </a:r>
          </a:p>
        </p:txBody>
      </p:sp>
      <p:pic>
        <p:nvPicPr>
          <p:cNvPr id="8195" name="Содержимое 4" descr="Безымянный коллаж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t="1396" r="5891" b="2791"/>
          <a:stretch/>
        </p:blipFill>
        <p:spPr>
          <a:xfrm>
            <a:off x="161926" y="1058561"/>
            <a:ext cx="3209924" cy="3356571"/>
          </a:xfrm>
        </p:spPr>
      </p:pic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3507278" y="1058560"/>
            <a:ext cx="4486096" cy="2399015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altLang="ru-RU" sz="1400" dirty="0"/>
              <a:t/>
            </a:r>
            <a:br>
              <a:rPr lang="ru-RU" altLang="ru-RU" sz="1400" dirty="0"/>
            </a:br>
            <a:r>
              <a:rPr lang="ru-RU" sz="2500" dirty="0" smtClean="0"/>
              <a:t>В </a:t>
            </a:r>
            <a:r>
              <a:rPr lang="ru-RU" sz="2500" dirty="0"/>
              <a:t>2023 - 2024 учебном году в школе обучается </a:t>
            </a:r>
            <a:r>
              <a:rPr lang="ru-RU" sz="2500" dirty="0" smtClean="0"/>
              <a:t>540 человек </a:t>
            </a:r>
            <a:r>
              <a:rPr lang="ru-RU" sz="2500" dirty="0"/>
              <a:t>, из </a:t>
            </a:r>
            <a:r>
              <a:rPr lang="ru-RU" sz="2500" dirty="0" smtClean="0"/>
              <a:t>них:</a:t>
            </a:r>
          </a:p>
          <a:p>
            <a:pPr>
              <a:lnSpc>
                <a:spcPct val="120000"/>
              </a:lnSpc>
            </a:pPr>
            <a:r>
              <a:rPr lang="ru-RU" sz="2500" dirty="0" smtClean="0"/>
              <a:t> </a:t>
            </a:r>
            <a:r>
              <a:rPr lang="ru-RU" sz="2500" dirty="0"/>
              <a:t>в начальных классах 203 человека, </a:t>
            </a:r>
            <a:endParaRPr lang="ru-RU" sz="2500" dirty="0" smtClean="0"/>
          </a:p>
          <a:p>
            <a:pPr>
              <a:lnSpc>
                <a:spcPct val="120000"/>
              </a:lnSpc>
            </a:pPr>
            <a:r>
              <a:rPr lang="ru-RU" sz="2500" dirty="0" smtClean="0"/>
              <a:t>в </a:t>
            </a:r>
            <a:r>
              <a:rPr lang="ru-RU" sz="2500" dirty="0"/>
              <a:t>основной школе – 298 человек, </a:t>
            </a:r>
            <a:endParaRPr lang="ru-RU" sz="2500" dirty="0" smtClean="0"/>
          </a:p>
          <a:p>
            <a:pPr>
              <a:lnSpc>
                <a:spcPct val="120000"/>
              </a:lnSpc>
            </a:pPr>
            <a:r>
              <a:rPr lang="ru-RU" sz="2500" dirty="0" smtClean="0"/>
              <a:t>в </a:t>
            </a:r>
            <a:r>
              <a:rPr lang="ru-RU" sz="2500" dirty="0"/>
              <a:t>старших классах –  </a:t>
            </a:r>
            <a:r>
              <a:rPr lang="ru-RU" sz="2500" dirty="0" smtClean="0"/>
              <a:t>39 человек</a:t>
            </a:r>
            <a:r>
              <a:rPr lang="ru-RU" sz="2500" dirty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altLang="ru-RU" sz="2500" dirty="0" smtClean="0"/>
              <a:t>На </a:t>
            </a:r>
            <a:r>
              <a:rPr lang="ru-RU" altLang="ru-RU" sz="2500" dirty="0"/>
              <a:t>уровне среднего общего образования в МАОУ СОШ №11 реализуются образовательные программы технологического, </a:t>
            </a:r>
            <a:r>
              <a:rPr lang="ru-RU" altLang="ru-RU" sz="2500" dirty="0" smtClean="0"/>
              <a:t>социально-экономического, </a:t>
            </a:r>
            <a:r>
              <a:rPr lang="ru-RU" altLang="ru-RU" sz="2500" dirty="0"/>
              <a:t>естественно-научного профилей обучения.</a:t>
            </a:r>
          </a:p>
        </p:txBody>
      </p:sp>
      <p:pic>
        <p:nvPicPr>
          <p:cNvPr id="8197" name="Содержимое 11" descr="P_20191223_085402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6522"/>
            <a:ext cx="3629025" cy="219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Содержимое 13" descr="P_20191223_090101[1]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802" y="1209190"/>
            <a:ext cx="3933457" cy="224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40" y="3703038"/>
            <a:ext cx="3506241" cy="2639994"/>
          </a:xfrm>
          <a:prstGeom prst="rect">
            <a:avLst/>
          </a:prstGeom>
        </p:spPr>
      </p:pic>
      <p:pic>
        <p:nvPicPr>
          <p:cNvPr id="8" name="Picture 2" descr="https://sun9-44.userapi.com/impg/QATQ1da4pp2tKx4UFE4oyn6Rpp5rYGRdrUM7pQ/YmfqzkRI_DI.jpg?size=2560x1920&amp;quality=95&amp;sign=ec4ebf31ae5ca5032d720d6d8032e111&amp;c_uniq_tag=i-Fn-5KWvrYYdTRmI-jEOrGrFlMa1jdo8gTunitpows&amp;type=album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003" y="3887704"/>
            <a:ext cx="3519993" cy="263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728391" cy="10373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2" y="131680"/>
            <a:ext cx="479039" cy="8703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9867926" y="6343032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51622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243013" y="428625"/>
            <a:ext cx="9801225" cy="7429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ru-RU" altLang="ru-RU" sz="3500" b="1" dirty="0"/>
              <a:t>СП «Детский сад»-</a:t>
            </a:r>
            <a:br>
              <a:rPr lang="ru-RU" altLang="ru-RU" sz="3500" b="1" dirty="0"/>
            </a:br>
            <a:r>
              <a:rPr lang="ru-RU" altLang="ru-RU" sz="3500" b="1" dirty="0"/>
              <a:t>«</a:t>
            </a:r>
            <a:r>
              <a:rPr lang="ru-RU" altLang="ru-RU" sz="3500" b="1" dirty="0" err="1"/>
              <a:t>Предшкола</a:t>
            </a:r>
            <a:r>
              <a:rPr lang="ru-RU" altLang="ru-RU" sz="3500" b="1" dirty="0"/>
              <a:t> нового поколения»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altLang="ru-RU" b="1" dirty="0"/>
          </a:p>
        </p:txBody>
      </p:sp>
      <p:pic>
        <p:nvPicPr>
          <p:cNvPr id="6147" name="Содержимое 4" descr="DSCN4016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8150" y="1261687"/>
            <a:ext cx="3143251" cy="2659816"/>
          </a:xfrm>
        </p:spPr>
      </p:pic>
      <p:pic>
        <p:nvPicPr>
          <p:cNvPr id="6148" name="Содержимое 5" descr="DSCN4019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1896" y="4011615"/>
            <a:ext cx="3959506" cy="2683665"/>
          </a:xfrm>
        </p:spPr>
      </p:pic>
      <p:pic>
        <p:nvPicPr>
          <p:cNvPr id="6149" name="Содержимое 4" descr="DSCN453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622" y="1261687"/>
            <a:ext cx="3301020" cy="269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Содержимое 5" descr="DSCN455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622" y="4051300"/>
            <a:ext cx="423014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366831" y="6218398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55375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189" y="4529138"/>
            <a:ext cx="3313958" cy="220342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39" y="111238"/>
            <a:ext cx="4023972" cy="26755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38" y="2591104"/>
            <a:ext cx="4712209" cy="31331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16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158" y="145282"/>
            <a:ext cx="3292331" cy="2189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57663"/>
            <a:ext cx="4061307" cy="2700337"/>
          </a:xfrm>
          <a:prstGeom prst="rect">
            <a:avLst/>
          </a:prstGeom>
        </p:spPr>
      </p:pic>
      <p:pic>
        <p:nvPicPr>
          <p:cNvPr id="17" name="Объект 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587" y="2084112"/>
            <a:ext cx="3313559" cy="2203164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1291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362181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6424" y="171451"/>
            <a:ext cx="7483375" cy="916370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Региональные инновационные площадки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46358" y="1328738"/>
            <a:ext cx="8051199" cy="1985962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/>
              <a:t>2017-2020 </a:t>
            </a:r>
            <a:r>
              <a:rPr lang="ru-RU" dirty="0"/>
              <a:t>– региональная инновационная площадка «</a:t>
            </a:r>
            <a:r>
              <a:rPr lang="ru-RU" dirty="0" err="1"/>
              <a:t>Супервизия</a:t>
            </a:r>
            <a:r>
              <a:rPr lang="ru-RU" dirty="0"/>
              <a:t> как вид педагогического сопровождения образовательной деятельности в общеобразовательной организации».</a:t>
            </a:r>
          </a:p>
          <a:p>
            <a:pPr algn="just">
              <a:lnSpc>
                <a:spcPct val="120000"/>
              </a:lnSpc>
            </a:pPr>
            <a:r>
              <a:rPr lang="ru-RU" dirty="0" smtClean="0"/>
              <a:t>2020-2023 – региональная инновационная площадка «</a:t>
            </a:r>
            <a:r>
              <a:rPr lang="ru-RU" dirty="0"/>
              <a:t>Технология проектного офиса как способ управления развитием образовательной организации</a:t>
            </a:r>
            <a:r>
              <a:rPr lang="ru-RU" dirty="0" smtClean="0"/>
              <a:t>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047" t="11666" r="37773" b="12293"/>
          <a:stretch/>
        </p:blipFill>
        <p:spPr>
          <a:xfrm>
            <a:off x="315310" y="1328738"/>
            <a:ext cx="3438544" cy="5040433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36237" t="25371" r="36986" b="6499"/>
          <a:stretch/>
        </p:blipFill>
        <p:spPr bwMode="auto">
          <a:xfrm>
            <a:off x="3946358" y="3314700"/>
            <a:ext cx="2559970" cy="3309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10584" t="26226" r="10689" b="6214"/>
          <a:stretch/>
        </p:blipFill>
        <p:spPr bwMode="auto">
          <a:xfrm>
            <a:off x="6913555" y="3555618"/>
            <a:ext cx="5084002" cy="24313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59589" y="6320727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</p:spTree>
    <p:extLst>
      <p:ext uri="{BB962C8B-B14F-4D97-AF65-F5344CB8AC3E}">
        <p14:creationId xmlns:p14="http://schemas.microsoft.com/office/powerpoint/2010/main" val="1565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иро 95 лет 3">
      <a:dk1>
        <a:srgbClr val="197F90"/>
      </a:dk1>
      <a:lt1>
        <a:srgbClr val="FFFFFF"/>
      </a:lt1>
      <a:dk2>
        <a:srgbClr val="197F90"/>
      </a:dk2>
      <a:lt2>
        <a:srgbClr val="B2B2B2"/>
      </a:lt2>
      <a:accent1>
        <a:srgbClr val="197F90"/>
      </a:accent1>
      <a:accent2>
        <a:srgbClr val="FF6600"/>
      </a:accent2>
      <a:accent3>
        <a:srgbClr val="D8D8D8"/>
      </a:accent3>
      <a:accent4>
        <a:srgbClr val="FF6600"/>
      </a:accent4>
      <a:accent5>
        <a:srgbClr val="197F90"/>
      </a:accent5>
      <a:accent6>
        <a:srgbClr val="FF6600"/>
      </a:accent6>
      <a:hlink>
        <a:srgbClr val="197F90"/>
      </a:hlink>
      <a:folHlink>
        <a:srgbClr val="FF6600"/>
      </a:folHlink>
    </a:clrScheme>
    <a:fontScheme name="Соиро 95 4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977</Words>
  <Application>Microsoft Office PowerPoint</Application>
  <PresentationFormat>Широкоэкранный</PresentationFormat>
  <Paragraphs>214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Candara</vt:lpstr>
      <vt:lpstr>Roboto Condensed</vt:lpstr>
      <vt:lpstr>Times New Roman</vt:lpstr>
      <vt:lpstr>Тема Office</vt:lpstr>
      <vt:lpstr>Презентация PowerPoint</vt:lpstr>
      <vt:lpstr>Семинар «Вектор образования: вызовы, тренды, перспективы»,  12 марта 2024 года</vt:lpstr>
      <vt:lpstr>Методическое пространство </vt:lpstr>
      <vt:lpstr>Муниципальное автономное общеобразовательное учреждение «Средняя общеобразовательная школа №11» г.Балаково Саратовской области</vt:lpstr>
      <vt:lpstr>Презентация PowerPoint</vt:lpstr>
      <vt:lpstr>Обучающиеся МАОУ СОШ №11</vt:lpstr>
      <vt:lpstr> СП «Детский сад»- «Предшкола нового поколения» </vt:lpstr>
      <vt:lpstr>Презентация PowerPoint</vt:lpstr>
      <vt:lpstr>Региональные инновационные площадки</vt:lpstr>
      <vt:lpstr> Глоссарий </vt:lpstr>
      <vt:lpstr>Особенности  супервизии</vt:lpstr>
      <vt:lpstr>Структура процесса супервизии</vt:lpstr>
      <vt:lpstr>Границы педагогического сопровождения</vt:lpstr>
      <vt:lpstr>Показатели реализации  инновационного проекта</vt:lpstr>
      <vt:lpstr>Итоговое анкетирование</vt:lpstr>
      <vt:lpstr>Презентация PowerPoint</vt:lpstr>
      <vt:lpstr>Проектный офис – подразделение в ОО, организующее планирование и контроль проектной деятельности, внедрение, методическое сопровождение участников, поддержку и развитие проектно - ориентированной системы управления.  Инструменты: 1. конкурсный отбор проектов; 2. формирование проектной команды; 3.распространение инновационных практик.</vt:lpstr>
      <vt:lpstr>Наши проекты</vt:lpstr>
      <vt:lpstr>Презентация PowerPoint</vt:lpstr>
      <vt:lpstr>  Участие в конкурсном движении  </vt:lpstr>
      <vt:lpstr>Участие в профессиональных конкурсах.  Командные конкурсы</vt:lpstr>
      <vt:lpstr>Участие в профессиональных конкурсах.  Командные конкурсы</vt:lpstr>
      <vt:lpstr>Участие в профессиональных конкурсах.  Командные конкурсы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</dc:title>
  <dc:creator>пк-56</dc:creator>
  <cp:lastModifiedBy>LVB</cp:lastModifiedBy>
  <cp:revision>63</cp:revision>
  <dcterms:created xsi:type="dcterms:W3CDTF">2021-10-07T10:20:40Z</dcterms:created>
  <dcterms:modified xsi:type="dcterms:W3CDTF">2024-03-20T05:28:34Z</dcterms:modified>
</cp:coreProperties>
</file>