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notesMasterIdLst>
    <p:notesMasterId r:id="rId24"/>
  </p:notesMasterIdLst>
  <p:sldIdLst>
    <p:sldId id="264" r:id="rId2"/>
    <p:sldId id="265" r:id="rId3"/>
    <p:sldId id="260" r:id="rId4"/>
    <p:sldId id="257" r:id="rId5"/>
    <p:sldId id="258" r:id="rId6"/>
    <p:sldId id="259" r:id="rId7"/>
    <p:sldId id="262" r:id="rId8"/>
    <p:sldId id="263" r:id="rId9"/>
    <p:sldId id="266" r:id="rId10"/>
    <p:sldId id="267" r:id="rId11"/>
    <p:sldId id="270" r:id="rId12"/>
    <p:sldId id="271" r:id="rId13"/>
    <p:sldId id="272" r:id="rId14"/>
    <p:sldId id="268" r:id="rId15"/>
    <p:sldId id="273" r:id="rId16"/>
    <p:sldId id="274" r:id="rId17"/>
    <p:sldId id="275" r:id="rId18"/>
    <p:sldId id="276" r:id="rId19"/>
    <p:sldId id="269" r:id="rId20"/>
    <p:sldId id="277" r:id="rId21"/>
    <p:sldId id="278" r:id="rId22"/>
    <p:sldId id="280" r:id="rId2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37" autoAdjust="0"/>
    <p:restoredTop sz="94646" autoAdjust="0"/>
  </p:normalViewPr>
  <p:slideViewPr>
    <p:cSldViewPr>
      <p:cViewPr varScale="1">
        <p:scale>
          <a:sx n="44" d="100"/>
          <a:sy n="44" d="100"/>
        </p:scale>
        <p:origin x="-86" y="-5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E50522E-3C5F-48F5-893C-9A45BC9CA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7521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912813" eaLnBrk="1" hangingPunct="1"/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912813" eaLnBrk="1" hangingPunct="1"/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813"/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813"/>
              <a:endParaRPr lang="ru-RU"/>
            </a:p>
          </p:txBody>
        </p:sp>
      </p:grpSp>
      <p:sp>
        <p:nvSpPr>
          <p:cNvPr id="27546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546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E7193BCA-BA62-4BC5-9ECA-E7A91836B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31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C3072-DF39-42CB-8F54-18E54EF658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7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B9F1B-EDF2-42BC-9493-125C0A1C6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8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676FB-FBAD-4E69-A0E4-6F092FCFD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597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7CC76-16AD-44D7-BFC0-B936EDC55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243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3F0A7-E95E-48B8-8C19-3A1B954FB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4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5CE5-728D-4E32-9EB7-0D9BBA163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3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39AF2-809D-49E6-BC0C-CF6559549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42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876B0-5C29-49B6-A0FF-FD4D20AA2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58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E1FE3-871F-48B0-B8A5-456C16B93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83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49429-9A27-4A38-8D8E-9DB1907658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22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3D0FF-A9C6-4150-B760-C84A6BD56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848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94368-7132-4812-BBEE-E743E8611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45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E0D95-84F1-4A15-9F1D-CADAE24AE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8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defTabSz="912813"/>
                <a:endParaRPr lang="ru-RU"/>
              </a:p>
            </p:txBody>
          </p:sp>
          <p:sp>
            <p:nvSpPr>
              <p:cNvPr id="103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defTabSz="912813"/>
                <a:endParaRPr lang="ru-RU"/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defTabSz="912813"/>
                <a:endParaRPr lang="ru-RU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44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44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44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2C356D3-7332-42A0-A4EA-23F2C03ED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500563" y="2928938"/>
            <a:ext cx="4084637" cy="1822450"/>
          </a:xfrm>
        </p:spPr>
        <p:txBody>
          <a:bodyPr/>
          <a:lstStyle/>
          <a:p>
            <a:pPr defTabSz="912813" eaLnBrk="1" hangingPunct="1"/>
            <a:r>
              <a:rPr lang="ru-RU" sz="1800" smtClean="0"/>
              <a:t>Материал подготовила</a:t>
            </a:r>
            <a:br>
              <a:rPr lang="ru-RU" sz="1800" smtClean="0"/>
            </a:br>
            <a:r>
              <a:rPr lang="ru-RU" sz="1800" smtClean="0"/>
              <a:t>учитель начальных классов МОУ «СОШ №27 с углубленным изучением отдельных предметов»</a:t>
            </a:r>
            <a:br>
              <a:rPr lang="ru-RU" sz="1800" smtClean="0"/>
            </a:br>
            <a:r>
              <a:rPr lang="ru-RU" sz="1800" smtClean="0"/>
              <a:t>Борисова Галина Дмитриевна</a:t>
            </a:r>
          </a:p>
        </p:txBody>
      </p:sp>
      <p:sp>
        <p:nvSpPr>
          <p:cNvPr id="3075" name="AutoShape 5"/>
          <p:cNvSpPr>
            <a:spLocks noGrp="1" noChangeArrowheads="1"/>
          </p:cNvSpPr>
          <p:nvPr>
            <p:ph type="ctrTitle" sz="quarter"/>
          </p:nvPr>
        </p:nvSpPr>
        <p:spPr>
          <a:xfrm>
            <a:off x="214313" y="990600"/>
            <a:ext cx="8229600" cy="1905000"/>
          </a:xfrm>
        </p:spPr>
        <p:txBody>
          <a:bodyPr/>
          <a:lstStyle/>
          <a:p>
            <a:pPr algn="ctr" defTabSz="912813" eaLnBrk="1" hangingPunct="1"/>
            <a:r>
              <a:rPr lang="ru-RU" sz="3100" smtClean="0"/>
              <a:t>Работа с разными материалами</a:t>
            </a:r>
            <a:br>
              <a:rPr lang="ru-RU" sz="3100" smtClean="0"/>
            </a:br>
            <a:r>
              <a:rPr lang="ru-RU" sz="3100" smtClean="0"/>
              <a:t>в нетрадиционной форме на</a:t>
            </a:r>
            <a:br>
              <a:rPr lang="ru-RU" sz="3100" smtClean="0"/>
            </a:br>
            <a:r>
              <a:rPr lang="ru-RU" sz="3100" smtClean="0"/>
              <a:t>уроках ручного труда</a:t>
            </a:r>
          </a:p>
        </p:txBody>
      </p:sp>
      <p:pic>
        <p:nvPicPr>
          <p:cNvPr id="3076" name="Picture 18" descr="SANY2874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3286125"/>
            <a:ext cx="3071813" cy="30003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>
          <a:xfrm>
            <a:off x="285750" y="785813"/>
            <a:ext cx="8858250" cy="1143000"/>
          </a:xfrm>
        </p:spPr>
        <p:txBody>
          <a:bodyPr/>
          <a:lstStyle/>
          <a:p>
            <a:pPr algn="ctr" defTabSz="912813" eaLnBrk="1" hangingPunct="1"/>
            <a:r>
              <a:rPr lang="ru-RU" sz="3800" smtClean="0"/>
              <a:t>Купол-</a:t>
            </a:r>
            <a:r>
              <a:rPr lang="ru-RU" sz="3000" smtClean="0"/>
              <a:t>это полусфера, </a:t>
            </a:r>
            <a:br>
              <a:rPr lang="ru-RU" sz="3000" smtClean="0"/>
            </a:br>
            <a:r>
              <a:rPr lang="ru-RU" sz="3000" smtClean="0"/>
              <a:t>сформированная из диска</a:t>
            </a:r>
            <a:endParaRPr lang="ru-RU" sz="38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</a:t>
            </a:r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                                    </a:t>
            </a:r>
          </a:p>
        </p:txBody>
      </p:sp>
      <p:pic>
        <p:nvPicPr>
          <p:cNvPr id="12292" name="Picture 6" descr="Копия 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57818" y="2786058"/>
            <a:ext cx="3255396" cy="292895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3" name="Picture 8" descr="Копия (7) 3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214414" y="2786058"/>
            <a:ext cx="3286148" cy="296636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title"/>
          </p:nvPr>
        </p:nvSpPr>
        <p:spPr>
          <a:xfrm>
            <a:off x="857250" y="785813"/>
            <a:ext cx="7924800" cy="1143000"/>
          </a:xfrm>
        </p:spPr>
        <p:txBody>
          <a:bodyPr/>
          <a:lstStyle/>
          <a:p>
            <a:pPr algn="ctr" defTabSz="912813" eaLnBrk="1" hangingPunct="1"/>
            <a:endParaRPr lang="ru-RU" smtClean="0"/>
          </a:p>
        </p:txBody>
      </p:sp>
      <p:pic>
        <p:nvPicPr>
          <p:cNvPr id="13315" name="Picture 4" descr="SANY28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5563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Picture 7" descr="SANY289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8275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endParaRPr lang="ru-RU" smtClean="0"/>
          </a:p>
        </p:txBody>
      </p:sp>
      <p:pic>
        <p:nvPicPr>
          <p:cNvPr id="14339" name="Picture 4" descr="SANY289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5563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40" name="Picture 7" descr="SANY28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8275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endParaRPr lang="ru-RU" smtClean="0"/>
          </a:p>
        </p:txBody>
      </p:sp>
      <p:pic>
        <p:nvPicPr>
          <p:cNvPr id="15363" name="Picture 4" descr="SANY289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5563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4" name="Picture 7" descr="SANY28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4942" y="235743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912813" eaLnBrk="1" hangingPunct="1"/>
            <a:r>
              <a:rPr lang="ru-RU" smtClean="0"/>
              <a:t>Подготовка бумаги к работе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2327275"/>
            <a:ext cx="8229600" cy="4530725"/>
          </a:xfrm>
        </p:spPr>
        <p:txBody>
          <a:bodyPr/>
          <a:lstStyle/>
          <a:p>
            <a:pPr marL="569913" indent="-569913" defTabSz="912813" eaLnBrk="1" hangingPunct="1"/>
            <a:r>
              <a:rPr lang="ru-RU" sz="2200" smtClean="0"/>
              <a:t>Лист бумаги взять двумя руками, смять в комок и</a:t>
            </a:r>
          </a:p>
          <a:p>
            <a:pPr marL="569913" indent="-569913" defTabSz="912813" eaLnBrk="1" hangingPunct="1">
              <a:buFont typeface="Wingdings" pitchFamily="2" charset="2"/>
              <a:buNone/>
            </a:pPr>
            <a:r>
              <a:rPr lang="ru-RU" sz="2200" smtClean="0"/>
              <a:t>       аккуратно разгладить ладонями, возвращая лист</a:t>
            </a:r>
          </a:p>
          <a:p>
            <a:pPr marL="569913" indent="-569913" defTabSz="912813" eaLnBrk="1" hangingPunct="1">
              <a:buFont typeface="Wingdings" pitchFamily="2" charset="2"/>
              <a:buNone/>
            </a:pPr>
            <a:r>
              <a:rPr lang="ru-RU" sz="2200" smtClean="0"/>
              <a:t>       в первоначальную форму.</a:t>
            </a:r>
          </a:p>
          <a:p>
            <a:pPr marL="569913" indent="-569913" defTabSz="912813" eaLnBrk="1" hangingPunct="1"/>
            <a:r>
              <a:rPr lang="ru-RU" sz="2200" smtClean="0"/>
              <a:t>Перевернуть лист на другую сторону, смять и</a:t>
            </a:r>
          </a:p>
          <a:p>
            <a:pPr marL="569913" indent="-569913" defTabSz="912813" eaLnBrk="1" hangingPunct="1">
              <a:buFont typeface="Wingdings" pitchFamily="2" charset="2"/>
              <a:buNone/>
            </a:pPr>
            <a:r>
              <a:rPr lang="ru-RU" sz="2200" smtClean="0"/>
              <a:t>       вновь разгладить.</a:t>
            </a:r>
          </a:p>
          <a:p>
            <a:pPr marL="569913" indent="-569913" defTabSz="912813" eaLnBrk="1" hangingPunct="1"/>
            <a:r>
              <a:rPr lang="ru-RU" sz="2200" smtClean="0"/>
              <a:t>Повторить эту процедуру ещё несколько раз, в зависимости от плотности бумаги, пока лист не</a:t>
            </a:r>
          </a:p>
          <a:p>
            <a:pPr marL="569913" indent="-569913" defTabSz="912813" eaLnBrk="1" hangingPunct="1">
              <a:buFont typeface="Wingdings" pitchFamily="2" charset="2"/>
              <a:buNone/>
            </a:pPr>
            <a:r>
              <a:rPr lang="ru-RU" sz="2200" smtClean="0"/>
              <a:t>       станет мягким и податливым.</a:t>
            </a:r>
          </a:p>
          <a:p>
            <a:pPr marL="569913" indent="-569913" defTabSz="912813" eaLnBrk="1" hangingPunct="1">
              <a:buFont typeface="Wingdings" pitchFamily="2" charset="2"/>
              <a:buNone/>
            </a:pPr>
            <a:r>
              <a:rPr lang="ru-RU" sz="2200" smtClean="0"/>
              <a:t>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r>
              <a:rPr lang="ru-RU" smtClean="0"/>
              <a:t>      Поделки  из  мятой  бумаги</a:t>
            </a:r>
          </a:p>
        </p:txBody>
      </p:sp>
      <p:pic>
        <p:nvPicPr>
          <p:cNvPr id="17411" name="Picture 4" descr="SANY29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7813" y="2362200"/>
            <a:ext cx="6769100" cy="3875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endParaRPr lang="ru-RU" smtClean="0"/>
          </a:p>
        </p:txBody>
      </p:sp>
      <p:pic>
        <p:nvPicPr>
          <p:cNvPr id="18435" name="Picture 4" descr="SANY29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8728" y="2285992"/>
            <a:ext cx="6913563" cy="4090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endParaRPr lang="ru-RU" smtClean="0"/>
          </a:p>
        </p:txBody>
      </p:sp>
      <p:pic>
        <p:nvPicPr>
          <p:cNvPr id="19459" name="Picture 4" descr="SANY290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5563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0" name="Picture 7" descr="SANY29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8275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endParaRPr lang="ru-RU" smtClean="0"/>
          </a:p>
        </p:txBody>
      </p:sp>
      <p:pic>
        <p:nvPicPr>
          <p:cNvPr id="20483" name="Picture 4" descr="SANY29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4414" y="2857496"/>
            <a:ext cx="3770313" cy="2827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4" name="Picture 7" descr="SANY29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8625" y="2420938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912813" eaLnBrk="1" hangingPunct="1"/>
            <a:r>
              <a:rPr lang="ru-RU" sz="4200" smtClean="0"/>
              <a:t>Необходимые инструменты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ножницы, с закруглёнными концами;</a:t>
            </a:r>
          </a:p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канцелярский нож с твёрдым лезвием;</a:t>
            </a:r>
          </a:p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шило;</a:t>
            </a:r>
          </a:p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проволока;</a:t>
            </a:r>
          </a:p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клей ПВА;</a:t>
            </a:r>
          </a:p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пластилин;</a:t>
            </a:r>
          </a:p>
          <a:p>
            <a:pPr defTabSz="912813" eaLnBrk="1" hangingPunct="1">
              <a:lnSpc>
                <a:spcPct val="90000"/>
              </a:lnSpc>
            </a:pPr>
            <a:r>
              <a:rPr lang="ru-RU" smtClean="0"/>
              <a:t>паяльник (только у учителя) для выполнения «горячей сварки»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r>
              <a:rPr lang="ru-RU" smtClean="0"/>
              <a:t>КВИЛЛИНГ-это бумагокручение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4519613" cy="2281238"/>
          </a:xfrm>
        </p:spPr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Бумагокручение основано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на умении скручивать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полоски бумаги разной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длины и ширины.</a:t>
            </a:r>
          </a:p>
        </p:txBody>
      </p:sp>
      <p:pic>
        <p:nvPicPr>
          <p:cNvPr id="4100" name="Picture 31" descr="SANY287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57875" y="2500313"/>
            <a:ext cx="2952750" cy="2286000"/>
          </a:xfrm>
        </p:spPr>
      </p:pic>
      <p:pic>
        <p:nvPicPr>
          <p:cNvPr id="4101" name="Picture 32" descr="SANY2878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6063" y="4500563"/>
            <a:ext cx="2952750" cy="220503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r>
              <a:rPr lang="ru-RU" sz="3200" smtClean="0"/>
              <a:t>   Поделки  из бросового  материала</a:t>
            </a:r>
          </a:p>
        </p:txBody>
      </p:sp>
      <p:pic>
        <p:nvPicPr>
          <p:cNvPr id="22531" name="Picture 4" descr="SANY29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5563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2" name="Picture 7" descr="SANY29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8275" y="2362200"/>
            <a:ext cx="2794000" cy="37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сент 2010г\DSCN1178.JPG"/>
          <p:cNvPicPr>
            <a:picLocks noChangeAspect="1" noChangeArrowheads="1"/>
          </p:cNvPicPr>
          <p:nvPr/>
        </p:nvPicPr>
        <p:blipFill>
          <a:blip r:embed="rId2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142875"/>
            <a:ext cx="8859837" cy="664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2813"/>
            <a:r>
              <a:rPr lang="ru-RU" smtClean="0"/>
              <a:t>Спасибо за внимание!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defTabSz="912813"/>
            <a:endParaRPr lang="ru-RU" smtClean="0"/>
          </a:p>
          <a:p>
            <a:pPr algn="ctr" defTabSz="912813"/>
            <a:endParaRPr lang="ru-RU" smtClean="0"/>
          </a:p>
          <a:p>
            <a:pPr algn="ctr" defTabSz="912813">
              <a:buFont typeface="Wingdings" pitchFamily="2" charset="2"/>
              <a:buNone/>
            </a:pPr>
            <a:r>
              <a:rPr lang="ru-RU" sz="3600" b="1" i="1" smtClean="0"/>
              <a:t>Желаю творческих успехов вам</a:t>
            </a:r>
          </a:p>
          <a:p>
            <a:pPr algn="ctr" defTabSz="912813">
              <a:buFont typeface="Wingdings" pitchFamily="2" charset="2"/>
              <a:buNone/>
            </a:pPr>
            <a:r>
              <a:rPr lang="ru-RU" sz="3600" b="1" i="1" smtClean="0"/>
              <a:t>    и вашим ученикам!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912813" eaLnBrk="1" hangingPunct="1"/>
            <a:r>
              <a:rPr lang="ru-RU" sz="3200" smtClean="0"/>
              <a:t>Материалы для квиллинга</a:t>
            </a:r>
            <a:br>
              <a:rPr lang="ru-RU" sz="3200" smtClean="0"/>
            </a:br>
            <a:endParaRPr lang="ru-RU" sz="3200" smtClean="0"/>
          </a:p>
        </p:txBody>
      </p:sp>
      <p:pic>
        <p:nvPicPr>
          <p:cNvPr id="5123" name="Picture 4" descr="SANY2880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513" y="2400300"/>
            <a:ext cx="4752975" cy="41243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571500" y="1428750"/>
            <a:ext cx="8572500" cy="1143000"/>
          </a:xfrm>
        </p:spPr>
        <p:txBody>
          <a:bodyPr/>
          <a:lstStyle/>
          <a:p>
            <a:pPr algn="ctr" defTabSz="912813" eaLnBrk="1" hangingPunct="1"/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/>
            </a:r>
            <a:br>
              <a:rPr lang="ru-RU" sz="3000" smtClean="0"/>
            </a:br>
            <a:r>
              <a:rPr lang="ru-RU" sz="3000" smtClean="0"/>
              <a:t>Книги с методическими рекомендациями</a:t>
            </a:r>
            <a:br>
              <a:rPr lang="ru-RU" sz="3000" smtClean="0"/>
            </a:br>
            <a:r>
              <a:rPr lang="ru-RU" sz="3000" smtClean="0"/>
              <a:t>по работе с бумагой в нетрадиционной технике</a:t>
            </a:r>
            <a:br>
              <a:rPr lang="ru-RU" sz="3000" smtClean="0"/>
            </a:br>
            <a:endParaRPr lang="ru-RU" sz="3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endParaRPr lang="ru-RU" sz="2600" smtClean="0"/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600" smtClean="0"/>
              <a:t>   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600" smtClean="0"/>
              <a:t>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600" smtClean="0"/>
              <a:t>  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600" smtClean="0"/>
              <a:t>  </a:t>
            </a:r>
          </a:p>
          <a:p>
            <a:pPr defTabSz="912813" eaLnBrk="1" hangingPunct="1"/>
            <a:endParaRPr lang="ru-RU" sz="2600" smtClean="0"/>
          </a:p>
          <a:p>
            <a:pPr defTabSz="912813" eaLnBrk="1" hangingPunct="1"/>
            <a:endParaRPr lang="ru-RU" sz="2600" smtClean="0"/>
          </a:p>
          <a:p>
            <a:pPr algn="ctr" defTabSz="912813" eaLnBrk="1" hangingPunct="1">
              <a:buFont typeface="Wingdings" pitchFamily="2" charset="2"/>
              <a:buNone/>
            </a:pPr>
            <a:endParaRPr lang="ru-RU" sz="1200" smtClean="0"/>
          </a:p>
          <a:p>
            <a:pPr defTabSz="912813" eaLnBrk="1" hangingPunct="1"/>
            <a:endParaRPr lang="ru-RU" sz="1200" smtClean="0"/>
          </a:p>
        </p:txBody>
      </p:sp>
      <p:pic>
        <p:nvPicPr>
          <p:cNvPr id="3078" name="Picture 6" descr="SANY288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1413" y="2852738"/>
            <a:ext cx="5400675" cy="3240087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>
          <a:xfrm>
            <a:off x="785813" y="1000125"/>
            <a:ext cx="7924800" cy="1143000"/>
          </a:xfrm>
        </p:spPr>
        <p:txBody>
          <a:bodyPr/>
          <a:lstStyle/>
          <a:p>
            <a:pPr algn="ctr" defTabSz="912813" eaLnBrk="1" hangingPunct="1"/>
            <a:r>
              <a:rPr lang="ru-RU" sz="4600" smtClean="0"/>
              <a:t>Диск</a:t>
            </a:r>
            <a:r>
              <a:rPr lang="ru-RU" sz="4200" smtClean="0"/>
              <a:t>-</a:t>
            </a:r>
            <a:r>
              <a:rPr lang="ru-RU" sz="3400" smtClean="0"/>
              <a:t>это плотно скрученная полоска бумаги     </a:t>
            </a:r>
            <a:endParaRPr lang="ru-RU" sz="4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ru-RU" sz="2000" smtClean="0"/>
              <a:t> </a:t>
            </a:r>
          </a:p>
          <a:p>
            <a:pPr defTabSz="912813" eaLnBrk="1" hangingPunct="1">
              <a:buFont typeface="Wingdings" pitchFamily="2" charset="2"/>
              <a:buNone/>
            </a:pPr>
            <a:endParaRPr lang="ru-RU" sz="20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0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mtClean="0"/>
          </a:p>
          <a:p>
            <a:pPr defTabSz="912813" eaLnBrk="1" hangingPunct="1">
              <a:buFont typeface="Wingdings" pitchFamily="2" charset="2"/>
              <a:buNone/>
            </a:pPr>
            <a:endParaRPr lang="ru-RU" smtClean="0"/>
          </a:p>
          <a:p>
            <a:pPr defTabSz="912813" eaLnBrk="1" hangingPunct="1">
              <a:buFont typeface="Wingdings" pitchFamily="2" charset="2"/>
              <a:buNone/>
            </a:pPr>
            <a:endParaRPr lang="ru-RU" smtClean="0"/>
          </a:p>
          <a:p>
            <a:pPr defTabSz="912813" eaLnBrk="1" hangingPunct="1">
              <a:buFont typeface="Wingdings" pitchFamily="2" charset="2"/>
              <a:buNone/>
            </a:pPr>
            <a:endParaRPr lang="ru-RU" smtClean="0"/>
          </a:p>
          <a:p>
            <a:pPr algn="ctr" defTabSz="912813" eaLnBrk="1" hangingPunct="1">
              <a:buFont typeface="Wingdings" pitchFamily="2" charset="2"/>
              <a:buNone/>
            </a:pPr>
            <a:endParaRPr lang="ru-RU" sz="1200" smtClean="0"/>
          </a:p>
          <a:p>
            <a:pPr algn="ctr" defTabSz="912813" eaLnBrk="1" hangingPunct="1">
              <a:buFont typeface="Wingdings" pitchFamily="2" charset="2"/>
              <a:buNone/>
            </a:pPr>
            <a:endParaRPr lang="ru-RU" sz="1200" smtClean="0"/>
          </a:p>
          <a:p>
            <a:pPr algn="ctr" defTabSz="912813" eaLnBrk="1" hangingPunct="1">
              <a:buFont typeface="Wingdings" pitchFamily="2" charset="2"/>
              <a:buNone/>
            </a:pPr>
            <a:endParaRPr lang="ru-RU" sz="12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1200" smtClean="0"/>
          </a:p>
        </p:txBody>
      </p:sp>
      <p:pic>
        <p:nvPicPr>
          <p:cNvPr id="7172" name="Picture 4" descr="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46" y="2571744"/>
            <a:ext cx="5230835" cy="3515452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428625" y="785813"/>
            <a:ext cx="9043988" cy="1143000"/>
          </a:xfrm>
        </p:spPr>
        <p:txBody>
          <a:bodyPr/>
          <a:lstStyle/>
          <a:p>
            <a:pPr algn="ctr" defTabSz="912813" eaLnBrk="1" hangingPunct="1"/>
            <a:r>
              <a:rPr lang="ru-RU" sz="4200" smtClean="0"/>
              <a:t>Овал</a:t>
            </a:r>
            <a:r>
              <a:rPr lang="ru-RU" sz="3400" smtClean="0"/>
              <a:t>-это скрученная полоска бумаги</a:t>
            </a:r>
            <a:br>
              <a:rPr lang="ru-RU" sz="3400" smtClean="0"/>
            </a:br>
            <a:r>
              <a:rPr lang="ru-RU" sz="3400" smtClean="0"/>
              <a:t>      в диск и затем слегка распущенная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                                               </a:t>
            </a:r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                                                                                </a:t>
            </a:r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                                                                                   </a:t>
            </a:r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                                                                                  </a:t>
            </a:r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800" smtClean="0"/>
              <a:t>                                                  </a:t>
            </a:r>
            <a:r>
              <a:rPr lang="ru-RU" sz="4000" smtClean="0"/>
              <a:t>           </a:t>
            </a:r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400" smtClean="0"/>
              <a:t>    </a:t>
            </a:r>
            <a:endParaRPr lang="ru-RU" sz="3700" smtClean="0"/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700" smtClean="0"/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3700" smtClean="0"/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4400" smtClean="0"/>
          </a:p>
          <a:p>
            <a:pPr algn="ctr"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  <a:p>
            <a:pPr algn="ctr"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  <a:p>
            <a:pPr algn="ctr"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  <a:p>
            <a:pPr defTabSz="912813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</p:txBody>
      </p:sp>
      <p:pic>
        <p:nvPicPr>
          <p:cNvPr id="8196" name="Picture 8" descr="Копия (2) 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46" y="3000372"/>
            <a:ext cx="5629892" cy="3143272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642938" y="785813"/>
            <a:ext cx="8501062" cy="1143000"/>
          </a:xfrm>
        </p:spPr>
        <p:txBody>
          <a:bodyPr/>
          <a:lstStyle/>
          <a:p>
            <a:pPr algn="ctr" defTabSz="912813" eaLnBrk="1" hangingPunct="1"/>
            <a:r>
              <a:rPr lang="ru-RU" sz="4200" smtClean="0"/>
              <a:t>Лепесток-</a:t>
            </a:r>
            <a:r>
              <a:rPr lang="ru-RU" sz="3400" smtClean="0"/>
              <a:t>это овал, прищипнутый </a:t>
            </a:r>
            <a:br>
              <a:rPr lang="ru-RU" sz="3400" smtClean="0"/>
            </a:br>
            <a:r>
              <a:rPr lang="en-US" sz="3400" smtClean="0"/>
              <a:t>c </a:t>
            </a:r>
            <a:r>
              <a:rPr lang="ru-RU" sz="3400" smtClean="0"/>
              <a:t>одной стороны</a:t>
            </a:r>
            <a:endParaRPr lang="ru-RU" sz="42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endParaRPr lang="ru-RU" sz="2000" smtClean="0"/>
          </a:p>
          <a:p>
            <a:pPr defTabSz="912813" eaLnBrk="1" hangingPunct="1"/>
            <a:endParaRPr lang="ru-RU" sz="2000" smtClean="0"/>
          </a:p>
        </p:txBody>
      </p:sp>
      <p:pic>
        <p:nvPicPr>
          <p:cNvPr id="9220" name="Picture 4" descr="Копия (3) 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2708275"/>
            <a:ext cx="4895850" cy="3529013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57250"/>
            <a:ext cx="8382000" cy="1143000"/>
          </a:xfrm>
        </p:spPr>
        <p:txBody>
          <a:bodyPr/>
          <a:lstStyle/>
          <a:p>
            <a:pPr algn="ctr" defTabSz="912813" eaLnBrk="1" hangingPunct="1"/>
            <a:r>
              <a:rPr lang="ru-RU" sz="4200" smtClean="0"/>
              <a:t>Глаз-</a:t>
            </a:r>
            <a:r>
              <a:rPr lang="ru-RU" sz="3400" smtClean="0"/>
              <a:t>это овал, прищипнутый</a:t>
            </a:r>
            <a:r>
              <a:rPr lang="en-US" sz="3400" smtClean="0"/>
              <a:t> </a:t>
            </a:r>
            <a:br>
              <a:rPr lang="en-US" sz="3400" smtClean="0"/>
            </a:br>
            <a:r>
              <a:rPr lang="ru-RU" sz="3400" smtClean="0"/>
              <a:t>с двух сторон</a:t>
            </a:r>
            <a:r>
              <a:rPr lang="ru-RU" sz="3800" smtClean="0"/>
              <a:t> </a:t>
            </a:r>
            <a:endParaRPr lang="ru-RU" sz="42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                     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                                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                                                    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                    </a:t>
            </a:r>
          </a:p>
          <a:p>
            <a:pPr defTabSz="912813" eaLnBrk="1" hangingPunct="1">
              <a:buFont typeface="Wingdings" pitchFamily="2" charset="2"/>
              <a:buNone/>
            </a:pPr>
            <a:r>
              <a:rPr lang="ru-RU" sz="2400" smtClean="0"/>
              <a:t>                             </a:t>
            </a:r>
            <a:endParaRPr lang="en-US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en-US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endParaRPr lang="ru-RU" sz="2400" smtClean="0"/>
          </a:p>
          <a:p>
            <a:pPr defTabSz="912813" eaLnBrk="1" hangingPunct="1"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0244" name="Picture 4" descr="Копия (4) 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46" y="2857496"/>
            <a:ext cx="5572164" cy="2976661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2813" eaLnBrk="1" hangingPunct="1"/>
            <a:r>
              <a:rPr lang="ru-RU" sz="3800" smtClean="0"/>
              <a:t>Зебра-</a:t>
            </a:r>
            <a:r>
              <a:rPr lang="ru-RU" sz="3000" smtClean="0"/>
              <a:t>это диск скрученный из 3-4</a:t>
            </a:r>
            <a:br>
              <a:rPr lang="ru-RU" sz="3000" smtClean="0"/>
            </a:br>
            <a:r>
              <a:rPr lang="ru-RU" sz="3000" smtClean="0"/>
              <a:t>            разноцветных полосок бумаги </a:t>
            </a:r>
            <a:endParaRPr lang="ru-RU" sz="3800" smtClean="0"/>
          </a:p>
        </p:txBody>
      </p:sp>
      <p:pic>
        <p:nvPicPr>
          <p:cNvPr id="11267" name="Picture 5" descr="Копия (5) 3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976" y="2786058"/>
            <a:ext cx="3188349" cy="301943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8" name="Picture 7" descr="Копия (6) 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48263" y="2786058"/>
            <a:ext cx="3504696" cy="301943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186</Words>
  <Application>Microsoft Office PowerPoint</Application>
  <PresentationFormat>Экран (4:3)</PresentationFormat>
  <Paragraphs>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Wingdings</vt:lpstr>
      <vt:lpstr>Times New Roman</vt:lpstr>
      <vt:lpstr>Капсулы</vt:lpstr>
      <vt:lpstr>Работа с разными материалами в нетрадиционной форме на уроках ручного труда</vt:lpstr>
      <vt:lpstr>КВИЛЛИНГ-это бумагокручение</vt:lpstr>
      <vt:lpstr>Материалы для квиллинга </vt:lpstr>
      <vt:lpstr>            Книги с методическими рекомендациями по работе с бумагой в нетрадиционной технике </vt:lpstr>
      <vt:lpstr>Диск-это плотно скрученная полоска бумаги     </vt:lpstr>
      <vt:lpstr>Овал-это скрученная полоска бумаги       в диск и затем слегка распущенная</vt:lpstr>
      <vt:lpstr>Лепесток-это овал, прищипнутый  c одной стороны</vt:lpstr>
      <vt:lpstr>Глаз-это овал, прищипнутый  с двух сторон </vt:lpstr>
      <vt:lpstr>Зебра-это диск скрученный из 3-4             разноцветных полосок бумаги </vt:lpstr>
      <vt:lpstr>Купол-это полусфера,  сформированная из диска</vt:lpstr>
      <vt:lpstr>Презентация PowerPoint</vt:lpstr>
      <vt:lpstr>Презентация PowerPoint</vt:lpstr>
      <vt:lpstr>Презентация PowerPoint</vt:lpstr>
      <vt:lpstr>Подготовка бумаги к работе</vt:lpstr>
      <vt:lpstr>      Поделки  из  мятой  бумаги</vt:lpstr>
      <vt:lpstr>Презентация PowerPoint</vt:lpstr>
      <vt:lpstr>Презентация PowerPoint</vt:lpstr>
      <vt:lpstr>Презентация PowerPoint</vt:lpstr>
      <vt:lpstr>Необходимые инструменты</vt:lpstr>
      <vt:lpstr>   Поделки  из бросового  материала</vt:lpstr>
      <vt:lpstr>Презентация PowerPoint</vt:lpstr>
      <vt:lpstr>Спасибо за внимание!</vt:lpstr>
    </vt:vector>
  </TitlesOfParts>
  <Company>Квартира Борисовых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</dc:creator>
  <cp:lastModifiedBy>Света</cp:lastModifiedBy>
  <cp:revision>61</cp:revision>
  <dcterms:created xsi:type="dcterms:W3CDTF">2003-04-01T21:05:52Z</dcterms:created>
  <dcterms:modified xsi:type="dcterms:W3CDTF">2004-07-31T03:06:28Z</dcterms:modified>
</cp:coreProperties>
</file>