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F8B15C-3ABC-49B4-8F05-246B1A9B5510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2400000" rev="0"/>
          </a:camera>
          <a:lightRig rig="threePt" dir="t"/>
        </a:scene3d>
      </dgm:spPr>
      <dgm:t>
        <a:bodyPr/>
        <a:lstStyle/>
        <a:p>
          <a:endParaRPr lang="ru-RU"/>
        </a:p>
      </dgm:t>
    </dgm:pt>
    <dgm:pt modelId="{B6E1529D-8676-4657-8B37-9F1CC76B8A1B}">
      <dgm:prSet phldrT="[Текст]" custT="1"/>
      <dgm:spPr/>
      <dgm:t>
        <a:bodyPr/>
        <a:lstStyle/>
        <a:p>
          <a:r>
            <a:rPr lang="ru-RU" sz="2600" dirty="0" smtClean="0"/>
            <a:t>Проектный продукт</a:t>
          </a:r>
          <a:endParaRPr lang="ru-RU" sz="2600" dirty="0"/>
        </a:p>
      </dgm:t>
    </dgm:pt>
    <dgm:pt modelId="{E4087F40-6A1B-4A55-B0C8-ECF2E5223057}" type="parTrans" cxnId="{61A44D9D-897A-4610-A02E-F5903D81180A}">
      <dgm:prSet/>
      <dgm:spPr/>
      <dgm:t>
        <a:bodyPr/>
        <a:lstStyle/>
        <a:p>
          <a:endParaRPr lang="ru-RU"/>
        </a:p>
      </dgm:t>
    </dgm:pt>
    <dgm:pt modelId="{EB5B3530-38F8-40C4-9245-26A433E9022C}" type="sibTrans" cxnId="{61A44D9D-897A-4610-A02E-F5903D81180A}">
      <dgm:prSet/>
      <dgm:spPr/>
      <dgm:t>
        <a:bodyPr/>
        <a:lstStyle/>
        <a:p>
          <a:endParaRPr lang="ru-RU"/>
        </a:p>
      </dgm:t>
    </dgm:pt>
    <dgm:pt modelId="{0C2FA59D-07AA-4AC8-9CED-00247E9F48BD}">
      <dgm:prSet phldrT="[Текст]"/>
      <dgm:spPr/>
      <dgm:t>
        <a:bodyPr/>
        <a:lstStyle/>
        <a:p>
          <a:r>
            <a:rPr lang="ru-RU" dirty="0" smtClean="0"/>
            <a:t>Рефлексия</a:t>
          </a:r>
          <a:endParaRPr lang="ru-RU" dirty="0"/>
        </a:p>
      </dgm:t>
    </dgm:pt>
    <dgm:pt modelId="{105B001C-6F0B-41BE-88A1-4B6AE00D82F0}" type="parTrans" cxnId="{DDB0667F-7977-452F-BCA6-DE7B13ACAA1C}">
      <dgm:prSet/>
      <dgm:spPr/>
      <dgm:t>
        <a:bodyPr/>
        <a:lstStyle/>
        <a:p>
          <a:endParaRPr lang="ru-RU"/>
        </a:p>
      </dgm:t>
    </dgm:pt>
    <dgm:pt modelId="{65833356-2024-4830-ABDA-D7D2E2F5D1DF}" type="sibTrans" cxnId="{DDB0667F-7977-452F-BCA6-DE7B13ACAA1C}">
      <dgm:prSet/>
      <dgm:spPr/>
      <dgm:t>
        <a:bodyPr/>
        <a:lstStyle/>
        <a:p>
          <a:endParaRPr lang="ru-RU"/>
        </a:p>
      </dgm:t>
    </dgm:pt>
    <dgm:pt modelId="{D8D6E3DD-19E6-40D1-9B8D-E2B4B8BBBFBB}">
      <dgm:prSet phldrT="[Текст]" custT="1"/>
      <dgm:spPr/>
      <dgm:t>
        <a:bodyPr/>
        <a:lstStyle/>
        <a:p>
          <a:r>
            <a:rPr lang="ru-RU" sz="2600" dirty="0" smtClean="0"/>
            <a:t>Постановка проблемы</a:t>
          </a:r>
          <a:endParaRPr lang="ru-RU" sz="2600" dirty="0"/>
        </a:p>
      </dgm:t>
    </dgm:pt>
    <dgm:pt modelId="{F8447F9D-E4FB-4BBB-9B02-1101CAF39C01}" type="parTrans" cxnId="{A069F41D-BF08-46C1-A966-97689DFA65CF}">
      <dgm:prSet/>
      <dgm:spPr/>
      <dgm:t>
        <a:bodyPr/>
        <a:lstStyle/>
        <a:p>
          <a:endParaRPr lang="ru-RU"/>
        </a:p>
      </dgm:t>
    </dgm:pt>
    <dgm:pt modelId="{5D684E64-F6EE-4ED9-A937-AF4E04AE8ADC}" type="sibTrans" cxnId="{A069F41D-BF08-46C1-A966-97689DFA65CF}">
      <dgm:prSet/>
      <dgm:spPr/>
      <dgm:t>
        <a:bodyPr/>
        <a:lstStyle/>
        <a:p>
          <a:endParaRPr lang="ru-RU"/>
        </a:p>
      </dgm:t>
    </dgm:pt>
    <dgm:pt modelId="{1C6F86BC-BE22-42A8-9E01-FDFB25BE5276}">
      <dgm:prSet phldrT="[Текст]"/>
      <dgm:spPr/>
      <dgm:t>
        <a:bodyPr/>
        <a:lstStyle/>
        <a:p>
          <a:r>
            <a:rPr lang="ru-RU" dirty="0" smtClean="0"/>
            <a:t>Целеполагание</a:t>
          </a:r>
          <a:endParaRPr lang="ru-RU" dirty="0"/>
        </a:p>
      </dgm:t>
    </dgm:pt>
    <dgm:pt modelId="{223ED283-812C-489E-83A4-44DF15DBF886}" type="parTrans" cxnId="{F5F41A1E-9DD3-4044-8752-61A494B24B0A}">
      <dgm:prSet/>
      <dgm:spPr/>
      <dgm:t>
        <a:bodyPr/>
        <a:lstStyle/>
        <a:p>
          <a:endParaRPr lang="ru-RU"/>
        </a:p>
      </dgm:t>
    </dgm:pt>
    <dgm:pt modelId="{B878FB61-5F90-417A-93ED-2746B560A1B2}" type="sibTrans" cxnId="{F5F41A1E-9DD3-4044-8752-61A494B24B0A}">
      <dgm:prSet/>
      <dgm:spPr/>
      <dgm:t>
        <a:bodyPr/>
        <a:lstStyle/>
        <a:p>
          <a:endParaRPr lang="ru-RU"/>
        </a:p>
      </dgm:t>
    </dgm:pt>
    <dgm:pt modelId="{C59C547D-99DF-4EDC-88C3-48CDE67687CA}">
      <dgm:prSet phldrT="[Текст]"/>
      <dgm:spPr/>
      <dgm:t>
        <a:bodyPr/>
        <a:lstStyle/>
        <a:p>
          <a:r>
            <a:rPr lang="ru-RU" dirty="0" smtClean="0"/>
            <a:t>Планирование</a:t>
          </a:r>
          <a:endParaRPr lang="ru-RU" dirty="0"/>
        </a:p>
      </dgm:t>
    </dgm:pt>
    <dgm:pt modelId="{EBB8971C-F0D8-4FC3-8206-DA7F2C14F46F}" type="parTrans" cxnId="{A4F9D8B3-0E2B-45C0-BDE5-793F91FC8B75}">
      <dgm:prSet/>
      <dgm:spPr/>
      <dgm:t>
        <a:bodyPr/>
        <a:lstStyle/>
        <a:p>
          <a:endParaRPr lang="ru-RU"/>
        </a:p>
      </dgm:t>
    </dgm:pt>
    <dgm:pt modelId="{DBD1BEB0-F545-46C5-8724-A2DCBA343F2E}" type="sibTrans" cxnId="{A4F9D8B3-0E2B-45C0-BDE5-793F91FC8B75}">
      <dgm:prSet/>
      <dgm:spPr/>
      <dgm:t>
        <a:bodyPr/>
        <a:lstStyle/>
        <a:p>
          <a:endParaRPr lang="ru-RU"/>
        </a:p>
      </dgm:t>
    </dgm:pt>
    <dgm:pt modelId="{0111FD9F-DDCA-4366-A450-0DD67032AE6F}">
      <dgm:prSet phldrT="[Текст]"/>
      <dgm:spPr/>
      <dgm:t>
        <a:bodyPr/>
        <a:lstStyle/>
        <a:p>
          <a:r>
            <a:rPr lang="ru-RU" dirty="0" smtClean="0"/>
            <a:t>Реализация</a:t>
          </a:r>
          <a:endParaRPr lang="ru-RU" dirty="0"/>
        </a:p>
      </dgm:t>
    </dgm:pt>
    <dgm:pt modelId="{4104B7D8-B5D2-42D7-AB75-AD494462DDF4}" type="parTrans" cxnId="{9E82EFA5-AA44-4C12-A12E-C72CBF7DFFC5}">
      <dgm:prSet/>
      <dgm:spPr/>
      <dgm:t>
        <a:bodyPr/>
        <a:lstStyle/>
        <a:p>
          <a:endParaRPr lang="ru-RU"/>
        </a:p>
      </dgm:t>
    </dgm:pt>
    <dgm:pt modelId="{DB52EAE2-4FC5-46A6-88F3-BFAC5791FD42}" type="sibTrans" cxnId="{9E82EFA5-AA44-4C12-A12E-C72CBF7DFFC5}">
      <dgm:prSet/>
      <dgm:spPr/>
      <dgm:t>
        <a:bodyPr/>
        <a:lstStyle/>
        <a:p>
          <a:endParaRPr lang="ru-RU"/>
        </a:p>
      </dgm:t>
    </dgm:pt>
    <dgm:pt modelId="{0221BB78-6ED5-4E70-A009-A2A60A1E3DD2}" type="pres">
      <dgm:prSet presAssocID="{2EF8B15C-3ABC-49B4-8F05-246B1A9B551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7E790A-6E83-4BEE-B093-E38B3AEE8B9E}" type="pres">
      <dgm:prSet presAssocID="{B6E1529D-8676-4657-8B37-9F1CC76B8A1B}" presName="centerShape" presStyleLbl="node0" presStyleIdx="0" presStyleCnt="1" custScaleX="136409"/>
      <dgm:spPr/>
      <dgm:t>
        <a:bodyPr/>
        <a:lstStyle/>
        <a:p>
          <a:endParaRPr lang="ru-RU"/>
        </a:p>
      </dgm:t>
    </dgm:pt>
    <dgm:pt modelId="{806E8041-CABE-4850-B39F-C334D3FD32B4}" type="pres">
      <dgm:prSet presAssocID="{F8447F9D-E4FB-4BBB-9B02-1101CAF39C01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F5FA5320-5B80-4361-B832-FED4D69FB4FE}" type="pres">
      <dgm:prSet presAssocID="{D8D6E3DD-19E6-40D1-9B8D-E2B4B8BBBFBB}" presName="node" presStyleLbl="node1" presStyleIdx="0" presStyleCnt="5" custScaleX="141621" custScaleY="73761" custRadScaleRad="136205" custRadScaleInc="3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A1F158-996A-4A02-A5CE-382C771B39E0}" type="pres">
      <dgm:prSet presAssocID="{223ED283-812C-489E-83A4-44DF15DBF886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C699655A-52FB-4860-93C9-CA1869455E10}" type="pres">
      <dgm:prSet presAssocID="{1C6F86BC-BE22-42A8-9E01-FDFB25BE5276}" presName="node" presStyleLbl="node1" presStyleIdx="1" presStyleCnt="5" custScaleX="141621" custScaleY="73761" custRadScaleRad="164489" custRadScaleInc="-48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A7609F-4A9A-4459-AC81-4ED641600B09}" type="pres">
      <dgm:prSet presAssocID="{EBB8971C-F0D8-4FC3-8206-DA7F2C14F46F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C90E460A-9394-4897-9342-CF0FD04C17C0}" type="pres">
      <dgm:prSet presAssocID="{C59C547D-99DF-4EDC-88C3-48CDE67687CA}" presName="node" presStyleLbl="node1" presStyleIdx="2" presStyleCnt="5" custScaleX="141621" custScaleY="737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1270D1-3D92-45BE-92A1-E2009DA70651}" type="pres">
      <dgm:prSet presAssocID="{4104B7D8-B5D2-42D7-AB75-AD494462DDF4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4153EBA2-4D41-4BED-96DB-6A5FEDE720F5}" type="pres">
      <dgm:prSet presAssocID="{0111FD9F-DDCA-4366-A450-0DD67032AE6F}" presName="node" presStyleLbl="node1" presStyleIdx="3" presStyleCnt="5" custScaleX="141598" custScaleY="73749" custRadScaleRad="155081" custRadScaleInc="32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9322A-E9F5-4918-ACDF-92D2660A97BB}" type="pres">
      <dgm:prSet presAssocID="{105B001C-6F0B-41BE-88A1-4B6AE00D82F0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60A055FF-28CD-4AEB-AE67-BBEDFD33996F}" type="pres">
      <dgm:prSet presAssocID="{0C2FA59D-07AA-4AC8-9CED-00247E9F48BD}" presName="node" presStyleLbl="node1" presStyleIdx="4" presStyleCnt="5" custScaleX="141621" custScaleY="73761" custRadScaleRad="151988" custRadScaleInc="2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A0D514-261C-4B6F-8F9B-302810CC4172}" type="presOf" srcId="{1C6F86BC-BE22-42A8-9E01-FDFB25BE5276}" destId="{C699655A-52FB-4860-93C9-CA1869455E10}" srcOrd="0" destOrd="0" presId="urn:microsoft.com/office/officeart/2005/8/layout/radial4"/>
    <dgm:cxn modelId="{9218562C-A1C4-4AA4-AF90-936AD69EB4CE}" type="presOf" srcId="{0C2FA59D-07AA-4AC8-9CED-00247E9F48BD}" destId="{60A055FF-28CD-4AEB-AE67-BBEDFD33996F}" srcOrd="0" destOrd="0" presId="urn:microsoft.com/office/officeart/2005/8/layout/radial4"/>
    <dgm:cxn modelId="{5BAD9A05-5DA1-4246-8E6D-14E750730C94}" type="presOf" srcId="{C59C547D-99DF-4EDC-88C3-48CDE67687CA}" destId="{C90E460A-9394-4897-9342-CF0FD04C17C0}" srcOrd="0" destOrd="0" presId="urn:microsoft.com/office/officeart/2005/8/layout/radial4"/>
    <dgm:cxn modelId="{9D741CA9-659A-47C5-844A-04A79677EDC0}" type="presOf" srcId="{223ED283-812C-489E-83A4-44DF15DBF886}" destId="{B9A1F158-996A-4A02-A5CE-382C771B39E0}" srcOrd="0" destOrd="0" presId="urn:microsoft.com/office/officeart/2005/8/layout/radial4"/>
    <dgm:cxn modelId="{61A44D9D-897A-4610-A02E-F5903D81180A}" srcId="{2EF8B15C-3ABC-49B4-8F05-246B1A9B5510}" destId="{B6E1529D-8676-4657-8B37-9F1CC76B8A1B}" srcOrd="0" destOrd="0" parTransId="{E4087F40-6A1B-4A55-B0C8-ECF2E5223057}" sibTransId="{EB5B3530-38F8-40C4-9245-26A433E9022C}"/>
    <dgm:cxn modelId="{D4E5D9C4-E5C2-40A0-AFFC-DDA0DF32107A}" type="presOf" srcId="{2EF8B15C-3ABC-49B4-8F05-246B1A9B5510}" destId="{0221BB78-6ED5-4E70-A009-A2A60A1E3DD2}" srcOrd="0" destOrd="0" presId="urn:microsoft.com/office/officeart/2005/8/layout/radial4"/>
    <dgm:cxn modelId="{A069F41D-BF08-46C1-A966-97689DFA65CF}" srcId="{B6E1529D-8676-4657-8B37-9F1CC76B8A1B}" destId="{D8D6E3DD-19E6-40D1-9B8D-E2B4B8BBBFBB}" srcOrd="0" destOrd="0" parTransId="{F8447F9D-E4FB-4BBB-9B02-1101CAF39C01}" sibTransId="{5D684E64-F6EE-4ED9-A937-AF4E04AE8ADC}"/>
    <dgm:cxn modelId="{9E82EFA5-AA44-4C12-A12E-C72CBF7DFFC5}" srcId="{B6E1529D-8676-4657-8B37-9F1CC76B8A1B}" destId="{0111FD9F-DDCA-4366-A450-0DD67032AE6F}" srcOrd="3" destOrd="0" parTransId="{4104B7D8-B5D2-42D7-AB75-AD494462DDF4}" sibTransId="{DB52EAE2-4FC5-46A6-88F3-BFAC5791FD42}"/>
    <dgm:cxn modelId="{01E4A280-3A72-47F6-B19A-1ABDA20EA5E8}" type="presOf" srcId="{0111FD9F-DDCA-4366-A450-0DD67032AE6F}" destId="{4153EBA2-4D41-4BED-96DB-6A5FEDE720F5}" srcOrd="0" destOrd="0" presId="urn:microsoft.com/office/officeart/2005/8/layout/radial4"/>
    <dgm:cxn modelId="{DDB0667F-7977-452F-BCA6-DE7B13ACAA1C}" srcId="{B6E1529D-8676-4657-8B37-9F1CC76B8A1B}" destId="{0C2FA59D-07AA-4AC8-9CED-00247E9F48BD}" srcOrd="4" destOrd="0" parTransId="{105B001C-6F0B-41BE-88A1-4B6AE00D82F0}" sibTransId="{65833356-2024-4830-ABDA-D7D2E2F5D1DF}"/>
    <dgm:cxn modelId="{C9A417CD-0F6E-437A-8E22-8716E7FDE0F0}" type="presOf" srcId="{F8447F9D-E4FB-4BBB-9B02-1101CAF39C01}" destId="{806E8041-CABE-4850-B39F-C334D3FD32B4}" srcOrd="0" destOrd="0" presId="urn:microsoft.com/office/officeart/2005/8/layout/radial4"/>
    <dgm:cxn modelId="{F5F41A1E-9DD3-4044-8752-61A494B24B0A}" srcId="{B6E1529D-8676-4657-8B37-9F1CC76B8A1B}" destId="{1C6F86BC-BE22-42A8-9E01-FDFB25BE5276}" srcOrd="1" destOrd="0" parTransId="{223ED283-812C-489E-83A4-44DF15DBF886}" sibTransId="{B878FB61-5F90-417A-93ED-2746B560A1B2}"/>
    <dgm:cxn modelId="{616E3B5E-7F2F-49A5-9D93-D5BA6A97BC1F}" type="presOf" srcId="{B6E1529D-8676-4657-8B37-9F1CC76B8A1B}" destId="{BF7E790A-6E83-4BEE-B093-E38B3AEE8B9E}" srcOrd="0" destOrd="0" presId="urn:microsoft.com/office/officeart/2005/8/layout/radial4"/>
    <dgm:cxn modelId="{3B867E2D-436D-4B2B-BDCA-D7203F1577D5}" type="presOf" srcId="{D8D6E3DD-19E6-40D1-9B8D-E2B4B8BBBFBB}" destId="{F5FA5320-5B80-4361-B832-FED4D69FB4FE}" srcOrd="0" destOrd="0" presId="urn:microsoft.com/office/officeart/2005/8/layout/radial4"/>
    <dgm:cxn modelId="{94B1B7E6-2086-4040-8138-1DF0EFE542B0}" type="presOf" srcId="{EBB8971C-F0D8-4FC3-8206-DA7F2C14F46F}" destId="{9CA7609F-4A9A-4459-AC81-4ED641600B09}" srcOrd="0" destOrd="0" presId="urn:microsoft.com/office/officeart/2005/8/layout/radial4"/>
    <dgm:cxn modelId="{A4F9D8B3-0E2B-45C0-BDE5-793F91FC8B75}" srcId="{B6E1529D-8676-4657-8B37-9F1CC76B8A1B}" destId="{C59C547D-99DF-4EDC-88C3-48CDE67687CA}" srcOrd="2" destOrd="0" parTransId="{EBB8971C-F0D8-4FC3-8206-DA7F2C14F46F}" sibTransId="{DBD1BEB0-F545-46C5-8724-A2DCBA343F2E}"/>
    <dgm:cxn modelId="{2CFED561-CF0A-405A-822F-0CD6D4CFA378}" type="presOf" srcId="{4104B7D8-B5D2-42D7-AB75-AD494462DDF4}" destId="{411270D1-3D92-45BE-92A1-E2009DA70651}" srcOrd="0" destOrd="0" presId="urn:microsoft.com/office/officeart/2005/8/layout/radial4"/>
    <dgm:cxn modelId="{D77C9A93-061F-41C9-8E6E-DE4626C13331}" type="presOf" srcId="{105B001C-6F0B-41BE-88A1-4B6AE00D82F0}" destId="{3799322A-E9F5-4918-ACDF-92D2660A97BB}" srcOrd="0" destOrd="0" presId="urn:microsoft.com/office/officeart/2005/8/layout/radial4"/>
    <dgm:cxn modelId="{36569240-41C2-4C01-8BC4-94E45BC74B67}" type="presParOf" srcId="{0221BB78-6ED5-4E70-A009-A2A60A1E3DD2}" destId="{BF7E790A-6E83-4BEE-B093-E38B3AEE8B9E}" srcOrd="0" destOrd="0" presId="urn:microsoft.com/office/officeart/2005/8/layout/radial4"/>
    <dgm:cxn modelId="{3AD36784-DEDB-4485-9AFD-DDCA4171CE40}" type="presParOf" srcId="{0221BB78-6ED5-4E70-A009-A2A60A1E3DD2}" destId="{806E8041-CABE-4850-B39F-C334D3FD32B4}" srcOrd="1" destOrd="0" presId="urn:microsoft.com/office/officeart/2005/8/layout/radial4"/>
    <dgm:cxn modelId="{FA983D01-B34C-44D7-BE28-A611F0BA55DF}" type="presParOf" srcId="{0221BB78-6ED5-4E70-A009-A2A60A1E3DD2}" destId="{F5FA5320-5B80-4361-B832-FED4D69FB4FE}" srcOrd="2" destOrd="0" presId="urn:microsoft.com/office/officeart/2005/8/layout/radial4"/>
    <dgm:cxn modelId="{74715AA4-2A2D-4834-977B-40D5E680C3AE}" type="presParOf" srcId="{0221BB78-6ED5-4E70-A009-A2A60A1E3DD2}" destId="{B9A1F158-996A-4A02-A5CE-382C771B39E0}" srcOrd="3" destOrd="0" presId="urn:microsoft.com/office/officeart/2005/8/layout/radial4"/>
    <dgm:cxn modelId="{2DB16491-E6E3-4275-8D1E-23EC38DFB4D3}" type="presParOf" srcId="{0221BB78-6ED5-4E70-A009-A2A60A1E3DD2}" destId="{C699655A-52FB-4860-93C9-CA1869455E10}" srcOrd="4" destOrd="0" presId="urn:microsoft.com/office/officeart/2005/8/layout/radial4"/>
    <dgm:cxn modelId="{F7016DBC-8BB8-4819-AC96-94955259035A}" type="presParOf" srcId="{0221BB78-6ED5-4E70-A009-A2A60A1E3DD2}" destId="{9CA7609F-4A9A-4459-AC81-4ED641600B09}" srcOrd="5" destOrd="0" presId="urn:microsoft.com/office/officeart/2005/8/layout/radial4"/>
    <dgm:cxn modelId="{CBFF01B4-AD20-4B3C-A567-DF007C8F4F03}" type="presParOf" srcId="{0221BB78-6ED5-4E70-A009-A2A60A1E3DD2}" destId="{C90E460A-9394-4897-9342-CF0FD04C17C0}" srcOrd="6" destOrd="0" presId="urn:microsoft.com/office/officeart/2005/8/layout/radial4"/>
    <dgm:cxn modelId="{DA273539-F101-4C39-A65D-917673D877BF}" type="presParOf" srcId="{0221BB78-6ED5-4E70-A009-A2A60A1E3DD2}" destId="{411270D1-3D92-45BE-92A1-E2009DA70651}" srcOrd="7" destOrd="0" presId="urn:microsoft.com/office/officeart/2005/8/layout/radial4"/>
    <dgm:cxn modelId="{4D6B6B5B-6A3E-465E-85B8-767EE86B01F8}" type="presParOf" srcId="{0221BB78-6ED5-4E70-A009-A2A60A1E3DD2}" destId="{4153EBA2-4D41-4BED-96DB-6A5FEDE720F5}" srcOrd="8" destOrd="0" presId="urn:microsoft.com/office/officeart/2005/8/layout/radial4"/>
    <dgm:cxn modelId="{38BF041D-B042-46A9-A910-8254C03BCA1C}" type="presParOf" srcId="{0221BB78-6ED5-4E70-A009-A2A60A1E3DD2}" destId="{3799322A-E9F5-4918-ACDF-92D2660A97BB}" srcOrd="9" destOrd="0" presId="urn:microsoft.com/office/officeart/2005/8/layout/radial4"/>
    <dgm:cxn modelId="{A90C38FC-F378-4596-BA00-587ECA6AD8D4}" type="presParOf" srcId="{0221BB78-6ED5-4E70-A009-A2A60A1E3DD2}" destId="{60A055FF-28CD-4AEB-AE67-BBEDFD33996F}" srcOrd="10" destOrd="0" presId="urn:microsoft.com/office/officeart/2005/8/layout/radial4"/>
  </dgm:cxnLst>
  <dgm:bg/>
  <dgm:whole>
    <a:effectLst>
      <a:reflection endPos="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694DF8-8411-463C-8688-5CC80610839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C216B9-11A5-4712-BB39-4D1B084BFBCA}">
      <dgm:prSet phldrT="[Текст]" custT="1"/>
      <dgm:spPr/>
      <dgm:t>
        <a:bodyPr/>
        <a:lstStyle/>
        <a:p>
          <a:r>
            <a:rPr lang="ru-RU" sz="4000" dirty="0" smtClean="0"/>
            <a:t>МГТУ им. </a:t>
          </a:r>
          <a:r>
            <a:rPr lang="ru-RU" sz="4000" dirty="0" err="1" smtClean="0"/>
            <a:t>Н.Э.Баумана</a:t>
          </a:r>
          <a:endParaRPr lang="ru-RU" sz="4000" dirty="0"/>
        </a:p>
      </dgm:t>
    </dgm:pt>
    <dgm:pt modelId="{C931E745-081A-4964-9303-A566AFA68B6F}" type="parTrans" cxnId="{E8F11E6F-D3C1-4B21-9917-5188F3069D9B}">
      <dgm:prSet/>
      <dgm:spPr/>
      <dgm:t>
        <a:bodyPr/>
        <a:lstStyle/>
        <a:p>
          <a:endParaRPr lang="ru-RU"/>
        </a:p>
      </dgm:t>
    </dgm:pt>
    <dgm:pt modelId="{F3C86545-778E-436E-AAE1-1A86957858A1}" type="sibTrans" cxnId="{E8F11E6F-D3C1-4B21-9917-5188F3069D9B}">
      <dgm:prSet/>
      <dgm:spPr/>
      <dgm:t>
        <a:bodyPr/>
        <a:lstStyle/>
        <a:p>
          <a:endParaRPr lang="ru-RU"/>
        </a:p>
      </dgm:t>
    </dgm:pt>
    <dgm:pt modelId="{C899E7EA-57C5-4E99-ACEA-8E115D34F6A8}">
      <dgm:prSet phldrT="[Текст]" custT="1"/>
      <dgm:spPr/>
      <dgm:t>
        <a:bodyPr/>
        <a:lstStyle/>
        <a:p>
          <a:r>
            <a:rPr lang="ru-RU" sz="2400" dirty="0" smtClean="0"/>
            <a:t>Олимпиады</a:t>
          </a:r>
          <a:endParaRPr lang="ru-RU" sz="2400" dirty="0"/>
        </a:p>
      </dgm:t>
    </dgm:pt>
    <dgm:pt modelId="{6430BFE7-9BFC-4CB2-8C1B-09F57A98A83B}" type="parTrans" cxnId="{356CEF75-0897-4CB9-B165-AA489F33D2D2}">
      <dgm:prSet/>
      <dgm:spPr/>
      <dgm:t>
        <a:bodyPr/>
        <a:lstStyle/>
        <a:p>
          <a:endParaRPr lang="ru-RU"/>
        </a:p>
      </dgm:t>
    </dgm:pt>
    <dgm:pt modelId="{C8987651-C80B-4168-AD46-6F0DA38AC263}" type="sibTrans" cxnId="{356CEF75-0897-4CB9-B165-AA489F33D2D2}">
      <dgm:prSet/>
      <dgm:spPr/>
      <dgm:t>
        <a:bodyPr/>
        <a:lstStyle/>
        <a:p>
          <a:endParaRPr lang="ru-RU"/>
        </a:p>
      </dgm:t>
    </dgm:pt>
    <dgm:pt modelId="{D18D3D58-3335-4737-859E-DE6C0F400BB9}">
      <dgm:prSet phldrT="[Текст]" custT="1"/>
      <dgm:spPr/>
      <dgm:t>
        <a:bodyPr/>
        <a:lstStyle/>
        <a:p>
          <a:r>
            <a:rPr lang="ru-RU" sz="2400" dirty="0" smtClean="0"/>
            <a:t> Соревнование </a:t>
          </a:r>
          <a:r>
            <a:rPr lang="ru-RU" sz="2400" dirty="0" smtClean="0"/>
            <a:t>юных исследователей </a:t>
          </a:r>
          <a:endParaRPr lang="ru-RU" sz="2400" dirty="0"/>
        </a:p>
      </dgm:t>
    </dgm:pt>
    <dgm:pt modelId="{97E8EA8C-543E-48E6-A575-330D7F354CD6}" type="parTrans" cxnId="{15E7A310-EBAD-4153-9B29-401FDE8D9077}">
      <dgm:prSet/>
      <dgm:spPr/>
      <dgm:t>
        <a:bodyPr/>
        <a:lstStyle/>
        <a:p>
          <a:endParaRPr lang="ru-RU"/>
        </a:p>
      </dgm:t>
    </dgm:pt>
    <dgm:pt modelId="{8D943A6B-E018-4FE0-969E-EFFAC20FDEBA}" type="sibTrans" cxnId="{15E7A310-EBAD-4153-9B29-401FDE8D9077}">
      <dgm:prSet/>
      <dgm:spPr/>
      <dgm:t>
        <a:bodyPr/>
        <a:lstStyle/>
        <a:p>
          <a:endParaRPr lang="ru-RU"/>
        </a:p>
      </dgm:t>
    </dgm:pt>
    <dgm:pt modelId="{798BF2C6-D616-422D-976D-472925E26D8C}">
      <dgm:prSet phldrT="[Текст]" custT="1"/>
      <dgm:spPr/>
      <dgm:t>
        <a:bodyPr/>
        <a:lstStyle/>
        <a:p>
          <a:r>
            <a:rPr lang="ru-RU" sz="2400" dirty="0" smtClean="0"/>
            <a:t>Научная конференция </a:t>
          </a:r>
          <a:r>
            <a:rPr lang="ru-RU" sz="2400" dirty="0" smtClean="0"/>
            <a:t> </a:t>
          </a:r>
          <a:endParaRPr lang="ru-RU" sz="2400" dirty="0"/>
        </a:p>
      </dgm:t>
    </dgm:pt>
    <dgm:pt modelId="{D2456D05-E311-448B-9BAA-809F9B2E2D2F}" type="parTrans" cxnId="{29CA697D-98EA-4FAD-950D-1FD7D6311F7F}">
      <dgm:prSet/>
      <dgm:spPr/>
      <dgm:t>
        <a:bodyPr/>
        <a:lstStyle/>
        <a:p>
          <a:endParaRPr lang="ru-RU"/>
        </a:p>
      </dgm:t>
    </dgm:pt>
    <dgm:pt modelId="{E1F88DA6-0D90-44EC-8172-D6DAA30EA568}" type="sibTrans" cxnId="{29CA697D-98EA-4FAD-950D-1FD7D6311F7F}">
      <dgm:prSet/>
      <dgm:spPr/>
      <dgm:t>
        <a:bodyPr/>
        <a:lstStyle/>
        <a:p>
          <a:endParaRPr lang="ru-RU"/>
        </a:p>
      </dgm:t>
    </dgm:pt>
    <dgm:pt modelId="{661F7D67-DE9E-4B25-9D05-DFC577406F24}">
      <dgm:prSet phldrT="[Текст]" custT="1"/>
      <dgm:spPr/>
      <dgm:t>
        <a:bodyPr/>
        <a:lstStyle/>
        <a:p>
          <a:r>
            <a:rPr lang="ru-RU" sz="2400" dirty="0" smtClean="0"/>
            <a:t>Инженерная выставка </a:t>
          </a:r>
          <a:endParaRPr lang="ru-RU" sz="2400" dirty="0"/>
        </a:p>
      </dgm:t>
    </dgm:pt>
    <dgm:pt modelId="{CA7FF87B-ED9B-4D3D-B7CA-D52925E26A82}" type="parTrans" cxnId="{A343C57D-EE32-41F9-A123-1663E762C18C}">
      <dgm:prSet/>
      <dgm:spPr/>
      <dgm:t>
        <a:bodyPr/>
        <a:lstStyle/>
        <a:p>
          <a:endParaRPr lang="ru-RU"/>
        </a:p>
      </dgm:t>
    </dgm:pt>
    <dgm:pt modelId="{EC233FF9-C570-4CDB-A9D6-4FCFFAE4DAB0}" type="sibTrans" cxnId="{A343C57D-EE32-41F9-A123-1663E762C18C}">
      <dgm:prSet/>
      <dgm:spPr/>
      <dgm:t>
        <a:bodyPr/>
        <a:lstStyle/>
        <a:p>
          <a:endParaRPr lang="ru-RU"/>
        </a:p>
      </dgm:t>
    </dgm:pt>
    <dgm:pt modelId="{EA0D94DD-35D4-4B19-81F3-76511C05CAC6}" type="pres">
      <dgm:prSet presAssocID="{BD694DF8-8411-463C-8688-5CC80610839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8333BF1-3B2E-4681-9C9E-1A6CC2668275}" type="pres">
      <dgm:prSet presAssocID="{E9C216B9-11A5-4712-BB39-4D1B084BFBCA}" presName="hierRoot1" presStyleCnt="0">
        <dgm:presLayoutVars>
          <dgm:hierBranch val="init"/>
        </dgm:presLayoutVars>
      </dgm:prSet>
      <dgm:spPr/>
    </dgm:pt>
    <dgm:pt modelId="{2419429D-1625-41DB-9E5A-0E2A73A2A47F}" type="pres">
      <dgm:prSet presAssocID="{E9C216B9-11A5-4712-BB39-4D1B084BFBCA}" presName="rootComposite1" presStyleCnt="0"/>
      <dgm:spPr/>
    </dgm:pt>
    <dgm:pt modelId="{D4321595-9C25-4BAD-9A6E-16337F92B2E9}" type="pres">
      <dgm:prSet presAssocID="{E9C216B9-11A5-4712-BB39-4D1B084BFBCA}" presName="rootText1" presStyleLbl="node0" presStyleIdx="0" presStyleCnt="1" custScaleX="123799" custScaleY="125811" custLinFactNeighborX="490" custLinFactNeighborY="-15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2A6E89-7136-4347-B4D9-EB55D8FEACF3}" type="pres">
      <dgm:prSet presAssocID="{E9C216B9-11A5-4712-BB39-4D1B084BFBC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D26329B-185E-499A-9F80-EBB11F3526F4}" type="pres">
      <dgm:prSet presAssocID="{E9C216B9-11A5-4712-BB39-4D1B084BFBCA}" presName="hierChild2" presStyleCnt="0"/>
      <dgm:spPr/>
    </dgm:pt>
    <dgm:pt modelId="{67AB3A3A-3A8D-48C7-B384-6C2B31E8FCDF}" type="pres">
      <dgm:prSet presAssocID="{6430BFE7-9BFC-4CB2-8C1B-09F57A98A83B}" presName="Name64" presStyleLbl="parChTrans1D2" presStyleIdx="0" presStyleCnt="4"/>
      <dgm:spPr/>
      <dgm:t>
        <a:bodyPr/>
        <a:lstStyle/>
        <a:p>
          <a:endParaRPr lang="ru-RU"/>
        </a:p>
      </dgm:t>
    </dgm:pt>
    <dgm:pt modelId="{6CFD6656-A685-48D9-B9F2-F4DC7FD8D736}" type="pres">
      <dgm:prSet presAssocID="{C899E7EA-57C5-4E99-ACEA-8E115D34F6A8}" presName="hierRoot2" presStyleCnt="0">
        <dgm:presLayoutVars>
          <dgm:hierBranch val="init"/>
        </dgm:presLayoutVars>
      </dgm:prSet>
      <dgm:spPr/>
    </dgm:pt>
    <dgm:pt modelId="{D59B9AE5-08E4-44FB-AF46-FC9DE05C0553}" type="pres">
      <dgm:prSet presAssocID="{C899E7EA-57C5-4E99-ACEA-8E115D34F6A8}" presName="rootComposite" presStyleCnt="0"/>
      <dgm:spPr/>
    </dgm:pt>
    <dgm:pt modelId="{858C3F67-0E6B-44DD-B0EA-FDC15BE06CC0}" type="pres">
      <dgm:prSet presAssocID="{C899E7EA-57C5-4E99-ACEA-8E115D34F6A8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A4DCED-5031-4BE4-A94E-BF1648393771}" type="pres">
      <dgm:prSet presAssocID="{C899E7EA-57C5-4E99-ACEA-8E115D34F6A8}" presName="rootConnector" presStyleLbl="node2" presStyleIdx="0" presStyleCnt="4"/>
      <dgm:spPr/>
      <dgm:t>
        <a:bodyPr/>
        <a:lstStyle/>
        <a:p>
          <a:endParaRPr lang="ru-RU"/>
        </a:p>
      </dgm:t>
    </dgm:pt>
    <dgm:pt modelId="{095FB7EB-5975-4D7C-BB8F-FCF3ECA8F324}" type="pres">
      <dgm:prSet presAssocID="{C899E7EA-57C5-4E99-ACEA-8E115D34F6A8}" presName="hierChild4" presStyleCnt="0"/>
      <dgm:spPr/>
    </dgm:pt>
    <dgm:pt modelId="{2EC964FA-9DE5-4D10-97AD-2F6A83E5F9B0}" type="pres">
      <dgm:prSet presAssocID="{C899E7EA-57C5-4E99-ACEA-8E115D34F6A8}" presName="hierChild5" presStyleCnt="0"/>
      <dgm:spPr/>
    </dgm:pt>
    <dgm:pt modelId="{DC4B416C-43D0-4E38-BD7D-676883883DC9}" type="pres">
      <dgm:prSet presAssocID="{97E8EA8C-543E-48E6-A575-330D7F354CD6}" presName="Name64" presStyleLbl="parChTrans1D2" presStyleIdx="1" presStyleCnt="4"/>
      <dgm:spPr/>
      <dgm:t>
        <a:bodyPr/>
        <a:lstStyle/>
        <a:p>
          <a:endParaRPr lang="ru-RU"/>
        </a:p>
      </dgm:t>
    </dgm:pt>
    <dgm:pt modelId="{668086E3-4F44-4AD7-BDFD-B79CCABE4AA7}" type="pres">
      <dgm:prSet presAssocID="{D18D3D58-3335-4737-859E-DE6C0F400BB9}" presName="hierRoot2" presStyleCnt="0">
        <dgm:presLayoutVars>
          <dgm:hierBranch val="init"/>
        </dgm:presLayoutVars>
      </dgm:prSet>
      <dgm:spPr/>
    </dgm:pt>
    <dgm:pt modelId="{5ACED08F-2814-4A3D-9FAA-57F0C52552F0}" type="pres">
      <dgm:prSet presAssocID="{D18D3D58-3335-4737-859E-DE6C0F400BB9}" presName="rootComposite" presStyleCnt="0"/>
      <dgm:spPr/>
    </dgm:pt>
    <dgm:pt modelId="{4B5BA013-925E-420A-94B6-D470FEB58764}" type="pres">
      <dgm:prSet presAssocID="{D18D3D58-3335-4737-859E-DE6C0F400BB9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1FDC96-2F0E-4116-8B59-178B0B7BE1DE}" type="pres">
      <dgm:prSet presAssocID="{D18D3D58-3335-4737-859E-DE6C0F400BB9}" presName="rootConnector" presStyleLbl="node2" presStyleIdx="1" presStyleCnt="4"/>
      <dgm:spPr/>
      <dgm:t>
        <a:bodyPr/>
        <a:lstStyle/>
        <a:p>
          <a:endParaRPr lang="ru-RU"/>
        </a:p>
      </dgm:t>
    </dgm:pt>
    <dgm:pt modelId="{0CE0AD76-EB95-4206-9F0D-6BC31A393583}" type="pres">
      <dgm:prSet presAssocID="{D18D3D58-3335-4737-859E-DE6C0F400BB9}" presName="hierChild4" presStyleCnt="0"/>
      <dgm:spPr/>
    </dgm:pt>
    <dgm:pt modelId="{5AF2A170-9276-4938-8986-DAC0DC954CD9}" type="pres">
      <dgm:prSet presAssocID="{D18D3D58-3335-4737-859E-DE6C0F400BB9}" presName="hierChild5" presStyleCnt="0"/>
      <dgm:spPr/>
    </dgm:pt>
    <dgm:pt modelId="{2286267C-DAFF-466D-B7C8-3C30227A5FB1}" type="pres">
      <dgm:prSet presAssocID="{CA7FF87B-ED9B-4D3D-B7CA-D52925E26A82}" presName="Name64" presStyleLbl="parChTrans1D2" presStyleIdx="2" presStyleCnt="4"/>
      <dgm:spPr/>
      <dgm:t>
        <a:bodyPr/>
        <a:lstStyle/>
        <a:p>
          <a:endParaRPr lang="ru-RU"/>
        </a:p>
      </dgm:t>
    </dgm:pt>
    <dgm:pt modelId="{F71E24C7-C641-489C-9407-5A3A860877F0}" type="pres">
      <dgm:prSet presAssocID="{661F7D67-DE9E-4B25-9D05-DFC577406F24}" presName="hierRoot2" presStyleCnt="0">
        <dgm:presLayoutVars>
          <dgm:hierBranch val="init"/>
        </dgm:presLayoutVars>
      </dgm:prSet>
      <dgm:spPr/>
    </dgm:pt>
    <dgm:pt modelId="{4C2B57C2-1B19-475F-9194-AF96DC92881B}" type="pres">
      <dgm:prSet presAssocID="{661F7D67-DE9E-4B25-9D05-DFC577406F24}" presName="rootComposite" presStyleCnt="0"/>
      <dgm:spPr/>
    </dgm:pt>
    <dgm:pt modelId="{8FFECF99-95F2-4D2B-BC8C-18BE04FD1109}" type="pres">
      <dgm:prSet presAssocID="{661F7D67-DE9E-4B25-9D05-DFC577406F24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4C9B83-20D6-4D73-B2C2-F7B45ABC3294}" type="pres">
      <dgm:prSet presAssocID="{661F7D67-DE9E-4B25-9D05-DFC577406F24}" presName="rootConnector" presStyleLbl="node2" presStyleIdx="2" presStyleCnt="4"/>
      <dgm:spPr/>
      <dgm:t>
        <a:bodyPr/>
        <a:lstStyle/>
        <a:p>
          <a:endParaRPr lang="ru-RU"/>
        </a:p>
      </dgm:t>
    </dgm:pt>
    <dgm:pt modelId="{1BA8CD57-330C-412B-B166-4A57C676B492}" type="pres">
      <dgm:prSet presAssocID="{661F7D67-DE9E-4B25-9D05-DFC577406F24}" presName="hierChild4" presStyleCnt="0"/>
      <dgm:spPr/>
    </dgm:pt>
    <dgm:pt modelId="{DD702690-767E-45AC-AC66-9EA822471FF9}" type="pres">
      <dgm:prSet presAssocID="{661F7D67-DE9E-4B25-9D05-DFC577406F24}" presName="hierChild5" presStyleCnt="0"/>
      <dgm:spPr/>
    </dgm:pt>
    <dgm:pt modelId="{A6D5CF35-8CDE-4746-8F60-884520900542}" type="pres">
      <dgm:prSet presAssocID="{D2456D05-E311-448B-9BAA-809F9B2E2D2F}" presName="Name64" presStyleLbl="parChTrans1D2" presStyleIdx="3" presStyleCnt="4"/>
      <dgm:spPr/>
      <dgm:t>
        <a:bodyPr/>
        <a:lstStyle/>
        <a:p>
          <a:endParaRPr lang="ru-RU"/>
        </a:p>
      </dgm:t>
    </dgm:pt>
    <dgm:pt modelId="{FBAE4E8F-A88C-42AA-8C10-EB7C59A3E6E6}" type="pres">
      <dgm:prSet presAssocID="{798BF2C6-D616-422D-976D-472925E26D8C}" presName="hierRoot2" presStyleCnt="0">
        <dgm:presLayoutVars>
          <dgm:hierBranch val="init"/>
        </dgm:presLayoutVars>
      </dgm:prSet>
      <dgm:spPr/>
    </dgm:pt>
    <dgm:pt modelId="{AF6F57A1-2C03-4932-99B8-912EF996E4C5}" type="pres">
      <dgm:prSet presAssocID="{798BF2C6-D616-422D-976D-472925E26D8C}" presName="rootComposite" presStyleCnt="0"/>
      <dgm:spPr/>
    </dgm:pt>
    <dgm:pt modelId="{3D415717-35C4-4A4F-8DA0-1BDB1D50431A}" type="pres">
      <dgm:prSet presAssocID="{798BF2C6-D616-422D-976D-472925E26D8C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2C94FD-809A-4B97-9B37-0BE98ED46E14}" type="pres">
      <dgm:prSet presAssocID="{798BF2C6-D616-422D-976D-472925E26D8C}" presName="rootConnector" presStyleLbl="node2" presStyleIdx="3" presStyleCnt="4"/>
      <dgm:spPr/>
      <dgm:t>
        <a:bodyPr/>
        <a:lstStyle/>
        <a:p>
          <a:endParaRPr lang="ru-RU"/>
        </a:p>
      </dgm:t>
    </dgm:pt>
    <dgm:pt modelId="{2299CFBE-86DA-4E10-AADE-32965AF9DD90}" type="pres">
      <dgm:prSet presAssocID="{798BF2C6-D616-422D-976D-472925E26D8C}" presName="hierChild4" presStyleCnt="0"/>
      <dgm:spPr/>
    </dgm:pt>
    <dgm:pt modelId="{6D09DD48-56D6-4F06-8F3D-27F5551094B4}" type="pres">
      <dgm:prSet presAssocID="{798BF2C6-D616-422D-976D-472925E26D8C}" presName="hierChild5" presStyleCnt="0"/>
      <dgm:spPr/>
    </dgm:pt>
    <dgm:pt modelId="{EFEA84D7-CE93-49A9-8429-BDB855F3CE5C}" type="pres">
      <dgm:prSet presAssocID="{E9C216B9-11A5-4712-BB39-4D1B084BFBCA}" presName="hierChild3" presStyleCnt="0"/>
      <dgm:spPr/>
    </dgm:pt>
  </dgm:ptLst>
  <dgm:cxnLst>
    <dgm:cxn modelId="{D68C0749-937C-4C04-AD0F-267A45E0D1E0}" type="presOf" srcId="{661F7D67-DE9E-4B25-9D05-DFC577406F24}" destId="{C14C9B83-20D6-4D73-B2C2-F7B45ABC3294}" srcOrd="1" destOrd="0" presId="urn:microsoft.com/office/officeart/2009/3/layout/HorizontalOrganizationChart"/>
    <dgm:cxn modelId="{A343C57D-EE32-41F9-A123-1663E762C18C}" srcId="{E9C216B9-11A5-4712-BB39-4D1B084BFBCA}" destId="{661F7D67-DE9E-4B25-9D05-DFC577406F24}" srcOrd="2" destOrd="0" parTransId="{CA7FF87B-ED9B-4D3D-B7CA-D52925E26A82}" sibTransId="{EC233FF9-C570-4CDB-A9D6-4FCFFAE4DAB0}"/>
    <dgm:cxn modelId="{A7652EF9-E895-485E-8083-87CD4EE44676}" type="presOf" srcId="{E9C216B9-11A5-4712-BB39-4D1B084BFBCA}" destId="{172A6E89-7136-4347-B4D9-EB55D8FEACF3}" srcOrd="1" destOrd="0" presId="urn:microsoft.com/office/officeart/2009/3/layout/HorizontalOrganizationChart"/>
    <dgm:cxn modelId="{356CEF75-0897-4CB9-B165-AA489F33D2D2}" srcId="{E9C216B9-11A5-4712-BB39-4D1B084BFBCA}" destId="{C899E7EA-57C5-4E99-ACEA-8E115D34F6A8}" srcOrd="0" destOrd="0" parTransId="{6430BFE7-9BFC-4CB2-8C1B-09F57A98A83B}" sibTransId="{C8987651-C80B-4168-AD46-6F0DA38AC263}"/>
    <dgm:cxn modelId="{50E95031-E43F-4FB8-9975-B123370D615C}" type="presOf" srcId="{6430BFE7-9BFC-4CB2-8C1B-09F57A98A83B}" destId="{67AB3A3A-3A8D-48C7-B384-6C2B31E8FCDF}" srcOrd="0" destOrd="0" presId="urn:microsoft.com/office/officeart/2009/3/layout/HorizontalOrganizationChart"/>
    <dgm:cxn modelId="{DF1DB20B-8411-43AA-B88C-B476EE5D267E}" type="presOf" srcId="{E9C216B9-11A5-4712-BB39-4D1B084BFBCA}" destId="{D4321595-9C25-4BAD-9A6E-16337F92B2E9}" srcOrd="0" destOrd="0" presId="urn:microsoft.com/office/officeart/2009/3/layout/HorizontalOrganizationChart"/>
    <dgm:cxn modelId="{29CA697D-98EA-4FAD-950D-1FD7D6311F7F}" srcId="{E9C216B9-11A5-4712-BB39-4D1B084BFBCA}" destId="{798BF2C6-D616-422D-976D-472925E26D8C}" srcOrd="3" destOrd="0" parTransId="{D2456D05-E311-448B-9BAA-809F9B2E2D2F}" sibTransId="{E1F88DA6-0D90-44EC-8172-D6DAA30EA568}"/>
    <dgm:cxn modelId="{CF533225-6A14-4852-A268-93A08A58896C}" type="presOf" srcId="{97E8EA8C-543E-48E6-A575-330D7F354CD6}" destId="{DC4B416C-43D0-4E38-BD7D-676883883DC9}" srcOrd="0" destOrd="0" presId="urn:microsoft.com/office/officeart/2009/3/layout/HorizontalOrganizationChart"/>
    <dgm:cxn modelId="{515F23D8-2C01-4ABA-9B08-BE9729F5B77B}" type="presOf" srcId="{798BF2C6-D616-422D-976D-472925E26D8C}" destId="{5C2C94FD-809A-4B97-9B37-0BE98ED46E14}" srcOrd="1" destOrd="0" presId="urn:microsoft.com/office/officeart/2009/3/layout/HorizontalOrganizationChart"/>
    <dgm:cxn modelId="{B06F54DB-0129-4D7D-B927-DA698A0CD7C6}" type="presOf" srcId="{BD694DF8-8411-463C-8688-5CC80610839E}" destId="{EA0D94DD-35D4-4B19-81F3-76511C05CAC6}" srcOrd="0" destOrd="0" presId="urn:microsoft.com/office/officeart/2009/3/layout/HorizontalOrganizationChart"/>
    <dgm:cxn modelId="{2675176B-463B-48EF-8702-73DD65169C89}" type="presOf" srcId="{D18D3D58-3335-4737-859E-DE6C0F400BB9}" destId="{4B5BA013-925E-420A-94B6-D470FEB58764}" srcOrd="0" destOrd="0" presId="urn:microsoft.com/office/officeart/2009/3/layout/HorizontalOrganizationChart"/>
    <dgm:cxn modelId="{E8F11E6F-D3C1-4B21-9917-5188F3069D9B}" srcId="{BD694DF8-8411-463C-8688-5CC80610839E}" destId="{E9C216B9-11A5-4712-BB39-4D1B084BFBCA}" srcOrd="0" destOrd="0" parTransId="{C931E745-081A-4964-9303-A566AFA68B6F}" sibTransId="{F3C86545-778E-436E-AAE1-1A86957858A1}"/>
    <dgm:cxn modelId="{12D0C0C4-076F-4E0F-8A27-926D50178497}" type="presOf" srcId="{798BF2C6-D616-422D-976D-472925E26D8C}" destId="{3D415717-35C4-4A4F-8DA0-1BDB1D50431A}" srcOrd="0" destOrd="0" presId="urn:microsoft.com/office/officeart/2009/3/layout/HorizontalOrganizationChart"/>
    <dgm:cxn modelId="{016C59A1-999E-45A2-A157-532C0D1D5E15}" type="presOf" srcId="{661F7D67-DE9E-4B25-9D05-DFC577406F24}" destId="{8FFECF99-95F2-4D2B-BC8C-18BE04FD1109}" srcOrd="0" destOrd="0" presId="urn:microsoft.com/office/officeart/2009/3/layout/HorizontalOrganizationChart"/>
    <dgm:cxn modelId="{4C0FD9F2-C29D-4E85-8F5C-B3859229475C}" type="presOf" srcId="{C899E7EA-57C5-4E99-ACEA-8E115D34F6A8}" destId="{43A4DCED-5031-4BE4-A94E-BF1648393771}" srcOrd="1" destOrd="0" presId="urn:microsoft.com/office/officeart/2009/3/layout/HorizontalOrganizationChart"/>
    <dgm:cxn modelId="{583007B4-72EE-44F7-9A06-A3E017EF3A5E}" type="presOf" srcId="{D2456D05-E311-448B-9BAA-809F9B2E2D2F}" destId="{A6D5CF35-8CDE-4746-8F60-884520900542}" srcOrd="0" destOrd="0" presId="urn:microsoft.com/office/officeart/2009/3/layout/HorizontalOrganizationChart"/>
    <dgm:cxn modelId="{921A0D6D-2555-467E-A90E-C8AB08D1AF14}" type="presOf" srcId="{D18D3D58-3335-4737-859E-DE6C0F400BB9}" destId="{2C1FDC96-2F0E-4116-8B59-178B0B7BE1DE}" srcOrd="1" destOrd="0" presId="urn:microsoft.com/office/officeart/2009/3/layout/HorizontalOrganizationChart"/>
    <dgm:cxn modelId="{15E7A310-EBAD-4153-9B29-401FDE8D9077}" srcId="{E9C216B9-11A5-4712-BB39-4D1B084BFBCA}" destId="{D18D3D58-3335-4737-859E-DE6C0F400BB9}" srcOrd="1" destOrd="0" parTransId="{97E8EA8C-543E-48E6-A575-330D7F354CD6}" sibTransId="{8D943A6B-E018-4FE0-969E-EFFAC20FDEBA}"/>
    <dgm:cxn modelId="{E1EEA00B-C456-492C-9779-7BC465B2CDFB}" type="presOf" srcId="{C899E7EA-57C5-4E99-ACEA-8E115D34F6A8}" destId="{858C3F67-0E6B-44DD-B0EA-FDC15BE06CC0}" srcOrd="0" destOrd="0" presId="urn:microsoft.com/office/officeart/2009/3/layout/HorizontalOrganizationChart"/>
    <dgm:cxn modelId="{B3B229AB-75AA-45D5-898A-CB745F85DCEC}" type="presOf" srcId="{CA7FF87B-ED9B-4D3D-B7CA-D52925E26A82}" destId="{2286267C-DAFF-466D-B7C8-3C30227A5FB1}" srcOrd="0" destOrd="0" presId="urn:microsoft.com/office/officeart/2009/3/layout/HorizontalOrganizationChart"/>
    <dgm:cxn modelId="{7AF35A1D-D69E-42C1-87B2-09008D2231F0}" type="presParOf" srcId="{EA0D94DD-35D4-4B19-81F3-76511C05CAC6}" destId="{48333BF1-3B2E-4681-9C9E-1A6CC2668275}" srcOrd="0" destOrd="0" presId="urn:microsoft.com/office/officeart/2009/3/layout/HorizontalOrganizationChart"/>
    <dgm:cxn modelId="{BF07E512-D2DB-4380-897D-3069362935EC}" type="presParOf" srcId="{48333BF1-3B2E-4681-9C9E-1A6CC2668275}" destId="{2419429D-1625-41DB-9E5A-0E2A73A2A47F}" srcOrd="0" destOrd="0" presId="urn:microsoft.com/office/officeart/2009/3/layout/HorizontalOrganizationChart"/>
    <dgm:cxn modelId="{9A939D48-4380-4ED6-B406-7431B2C2EB0D}" type="presParOf" srcId="{2419429D-1625-41DB-9E5A-0E2A73A2A47F}" destId="{D4321595-9C25-4BAD-9A6E-16337F92B2E9}" srcOrd="0" destOrd="0" presId="urn:microsoft.com/office/officeart/2009/3/layout/HorizontalOrganizationChart"/>
    <dgm:cxn modelId="{CA3AD359-7234-437D-8FE0-061183E7E3DA}" type="presParOf" srcId="{2419429D-1625-41DB-9E5A-0E2A73A2A47F}" destId="{172A6E89-7136-4347-B4D9-EB55D8FEACF3}" srcOrd="1" destOrd="0" presId="urn:microsoft.com/office/officeart/2009/3/layout/HorizontalOrganizationChart"/>
    <dgm:cxn modelId="{46E224F8-D83F-43A2-A230-0373E44BC2DB}" type="presParOf" srcId="{48333BF1-3B2E-4681-9C9E-1A6CC2668275}" destId="{5D26329B-185E-499A-9F80-EBB11F3526F4}" srcOrd="1" destOrd="0" presId="urn:microsoft.com/office/officeart/2009/3/layout/HorizontalOrganizationChart"/>
    <dgm:cxn modelId="{430E7FEC-0B6A-4621-9651-FD0257D90464}" type="presParOf" srcId="{5D26329B-185E-499A-9F80-EBB11F3526F4}" destId="{67AB3A3A-3A8D-48C7-B384-6C2B31E8FCDF}" srcOrd="0" destOrd="0" presId="urn:microsoft.com/office/officeart/2009/3/layout/HorizontalOrganizationChart"/>
    <dgm:cxn modelId="{AD376B76-099C-4604-B857-4B20E0912A72}" type="presParOf" srcId="{5D26329B-185E-499A-9F80-EBB11F3526F4}" destId="{6CFD6656-A685-48D9-B9F2-F4DC7FD8D736}" srcOrd="1" destOrd="0" presId="urn:microsoft.com/office/officeart/2009/3/layout/HorizontalOrganizationChart"/>
    <dgm:cxn modelId="{C207853C-187B-4B40-AE51-FFCEFE056792}" type="presParOf" srcId="{6CFD6656-A685-48D9-B9F2-F4DC7FD8D736}" destId="{D59B9AE5-08E4-44FB-AF46-FC9DE05C0553}" srcOrd="0" destOrd="0" presId="urn:microsoft.com/office/officeart/2009/3/layout/HorizontalOrganizationChart"/>
    <dgm:cxn modelId="{6012C51F-3BC7-4C79-8F20-0A88AD7732B1}" type="presParOf" srcId="{D59B9AE5-08E4-44FB-AF46-FC9DE05C0553}" destId="{858C3F67-0E6B-44DD-B0EA-FDC15BE06CC0}" srcOrd="0" destOrd="0" presId="urn:microsoft.com/office/officeart/2009/3/layout/HorizontalOrganizationChart"/>
    <dgm:cxn modelId="{96C9043B-7C16-4583-B027-17EA556DE2C6}" type="presParOf" srcId="{D59B9AE5-08E4-44FB-AF46-FC9DE05C0553}" destId="{43A4DCED-5031-4BE4-A94E-BF1648393771}" srcOrd="1" destOrd="0" presId="urn:microsoft.com/office/officeart/2009/3/layout/HorizontalOrganizationChart"/>
    <dgm:cxn modelId="{DEAFD827-927A-43A8-A1C3-DAFF607F998F}" type="presParOf" srcId="{6CFD6656-A685-48D9-B9F2-F4DC7FD8D736}" destId="{095FB7EB-5975-4D7C-BB8F-FCF3ECA8F324}" srcOrd="1" destOrd="0" presId="urn:microsoft.com/office/officeart/2009/3/layout/HorizontalOrganizationChart"/>
    <dgm:cxn modelId="{DBC94F0A-786F-44B8-87A7-7F159CCA76F0}" type="presParOf" srcId="{6CFD6656-A685-48D9-B9F2-F4DC7FD8D736}" destId="{2EC964FA-9DE5-4D10-97AD-2F6A83E5F9B0}" srcOrd="2" destOrd="0" presId="urn:microsoft.com/office/officeart/2009/3/layout/HorizontalOrganizationChart"/>
    <dgm:cxn modelId="{98BD22C6-ACC8-4321-918A-37AB84480844}" type="presParOf" srcId="{5D26329B-185E-499A-9F80-EBB11F3526F4}" destId="{DC4B416C-43D0-4E38-BD7D-676883883DC9}" srcOrd="2" destOrd="0" presId="urn:microsoft.com/office/officeart/2009/3/layout/HorizontalOrganizationChart"/>
    <dgm:cxn modelId="{AC52C6FF-708F-4CC8-A185-2BDD1241EAAB}" type="presParOf" srcId="{5D26329B-185E-499A-9F80-EBB11F3526F4}" destId="{668086E3-4F44-4AD7-BDFD-B79CCABE4AA7}" srcOrd="3" destOrd="0" presId="urn:microsoft.com/office/officeart/2009/3/layout/HorizontalOrganizationChart"/>
    <dgm:cxn modelId="{664AB2B1-747A-4C52-9E28-AC895AC767E7}" type="presParOf" srcId="{668086E3-4F44-4AD7-BDFD-B79CCABE4AA7}" destId="{5ACED08F-2814-4A3D-9FAA-57F0C52552F0}" srcOrd="0" destOrd="0" presId="urn:microsoft.com/office/officeart/2009/3/layout/HorizontalOrganizationChart"/>
    <dgm:cxn modelId="{CFD90F2D-1756-460A-892D-323C729A8901}" type="presParOf" srcId="{5ACED08F-2814-4A3D-9FAA-57F0C52552F0}" destId="{4B5BA013-925E-420A-94B6-D470FEB58764}" srcOrd="0" destOrd="0" presId="urn:microsoft.com/office/officeart/2009/3/layout/HorizontalOrganizationChart"/>
    <dgm:cxn modelId="{3F297C4A-E7F5-4956-9D8B-14F0829A609D}" type="presParOf" srcId="{5ACED08F-2814-4A3D-9FAA-57F0C52552F0}" destId="{2C1FDC96-2F0E-4116-8B59-178B0B7BE1DE}" srcOrd="1" destOrd="0" presId="urn:microsoft.com/office/officeart/2009/3/layout/HorizontalOrganizationChart"/>
    <dgm:cxn modelId="{7C991422-77A1-4CE7-B2A2-62643AC37A8C}" type="presParOf" srcId="{668086E3-4F44-4AD7-BDFD-B79CCABE4AA7}" destId="{0CE0AD76-EB95-4206-9F0D-6BC31A393583}" srcOrd="1" destOrd="0" presId="urn:microsoft.com/office/officeart/2009/3/layout/HorizontalOrganizationChart"/>
    <dgm:cxn modelId="{8521C330-C9E6-4A5B-BD5C-8F00B44D2F4D}" type="presParOf" srcId="{668086E3-4F44-4AD7-BDFD-B79CCABE4AA7}" destId="{5AF2A170-9276-4938-8986-DAC0DC954CD9}" srcOrd="2" destOrd="0" presId="urn:microsoft.com/office/officeart/2009/3/layout/HorizontalOrganizationChart"/>
    <dgm:cxn modelId="{ABD0AA61-A03D-4F2E-A72B-30F708583F75}" type="presParOf" srcId="{5D26329B-185E-499A-9F80-EBB11F3526F4}" destId="{2286267C-DAFF-466D-B7C8-3C30227A5FB1}" srcOrd="4" destOrd="0" presId="urn:microsoft.com/office/officeart/2009/3/layout/HorizontalOrganizationChart"/>
    <dgm:cxn modelId="{92210DFE-7630-43A6-BE08-6167D5A05882}" type="presParOf" srcId="{5D26329B-185E-499A-9F80-EBB11F3526F4}" destId="{F71E24C7-C641-489C-9407-5A3A860877F0}" srcOrd="5" destOrd="0" presId="urn:microsoft.com/office/officeart/2009/3/layout/HorizontalOrganizationChart"/>
    <dgm:cxn modelId="{CCD854F7-C56A-4E98-9FAF-2E6EF9208263}" type="presParOf" srcId="{F71E24C7-C641-489C-9407-5A3A860877F0}" destId="{4C2B57C2-1B19-475F-9194-AF96DC92881B}" srcOrd="0" destOrd="0" presId="urn:microsoft.com/office/officeart/2009/3/layout/HorizontalOrganizationChart"/>
    <dgm:cxn modelId="{B89D0D40-BC32-4D9E-9E1C-0ED5660CD09F}" type="presParOf" srcId="{4C2B57C2-1B19-475F-9194-AF96DC92881B}" destId="{8FFECF99-95F2-4D2B-BC8C-18BE04FD1109}" srcOrd="0" destOrd="0" presId="urn:microsoft.com/office/officeart/2009/3/layout/HorizontalOrganizationChart"/>
    <dgm:cxn modelId="{8F119C9D-98F5-42D1-9A1B-D2C04400A273}" type="presParOf" srcId="{4C2B57C2-1B19-475F-9194-AF96DC92881B}" destId="{C14C9B83-20D6-4D73-B2C2-F7B45ABC3294}" srcOrd="1" destOrd="0" presId="urn:microsoft.com/office/officeart/2009/3/layout/HorizontalOrganizationChart"/>
    <dgm:cxn modelId="{AEBEB12D-B6C9-4F23-BF26-1B79C2DB1BFA}" type="presParOf" srcId="{F71E24C7-C641-489C-9407-5A3A860877F0}" destId="{1BA8CD57-330C-412B-B166-4A57C676B492}" srcOrd="1" destOrd="0" presId="urn:microsoft.com/office/officeart/2009/3/layout/HorizontalOrganizationChart"/>
    <dgm:cxn modelId="{8611AE96-C942-4B91-929B-12102241A3EC}" type="presParOf" srcId="{F71E24C7-C641-489C-9407-5A3A860877F0}" destId="{DD702690-767E-45AC-AC66-9EA822471FF9}" srcOrd="2" destOrd="0" presId="urn:microsoft.com/office/officeart/2009/3/layout/HorizontalOrganizationChart"/>
    <dgm:cxn modelId="{28CF5A63-A251-4FBC-A572-ECDFBA6B56F3}" type="presParOf" srcId="{5D26329B-185E-499A-9F80-EBB11F3526F4}" destId="{A6D5CF35-8CDE-4746-8F60-884520900542}" srcOrd="6" destOrd="0" presId="urn:microsoft.com/office/officeart/2009/3/layout/HorizontalOrganizationChart"/>
    <dgm:cxn modelId="{B442A662-120A-44AB-9321-8B783C60763F}" type="presParOf" srcId="{5D26329B-185E-499A-9F80-EBB11F3526F4}" destId="{FBAE4E8F-A88C-42AA-8C10-EB7C59A3E6E6}" srcOrd="7" destOrd="0" presId="urn:microsoft.com/office/officeart/2009/3/layout/HorizontalOrganizationChart"/>
    <dgm:cxn modelId="{3EBA976D-89E5-438F-A103-2750F91FE074}" type="presParOf" srcId="{FBAE4E8F-A88C-42AA-8C10-EB7C59A3E6E6}" destId="{AF6F57A1-2C03-4932-99B8-912EF996E4C5}" srcOrd="0" destOrd="0" presId="urn:microsoft.com/office/officeart/2009/3/layout/HorizontalOrganizationChart"/>
    <dgm:cxn modelId="{C6C9E961-FA35-444C-B845-1DF819FF3C42}" type="presParOf" srcId="{AF6F57A1-2C03-4932-99B8-912EF996E4C5}" destId="{3D415717-35C4-4A4F-8DA0-1BDB1D50431A}" srcOrd="0" destOrd="0" presId="urn:microsoft.com/office/officeart/2009/3/layout/HorizontalOrganizationChart"/>
    <dgm:cxn modelId="{40780EB1-FF58-4784-9224-5E519D049874}" type="presParOf" srcId="{AF6F57A1-2C03-4932-99B8-912EF996E4C5}" destId="{5C2C94FD-809A-4B97-9B37-0BE98ED46E14}" srcOrd="1" destOrd="0" presId="urn:microsoft.com/office/officeart/2009/3/layout/HorizontalOrganizationChart"/>
    <dgm:cxn modelId="{3778F09A-1B8C-4527-9E41-99FB6187EB96}" type="presParOf" srcId="{FBAE4E8F-A88C-42AA-8C10-EB7C59A3E6E6}" destId="{2299CFBE-86DA-4E10-AADE-32965AF9DD90}" srcOrd="1" destOrd="0" presId="urn:microsoft.com/office/officeart/2009/3/layout/HorizontalOrganizationChart"/>
    <dgm:cxn modelId="{5F9FC7EA-0DD5-4EB4-835A-E8B436EAB714}" type="presParOf" srcId="{FBAE4E8F-A88C-42AA-8C10-EB7C59A3E6E6}" destId="{6D09DD48-56D6-4F06-8F3D-27F5551094B4}" srcOrd="2" destOrd="0" presId="urn:microsoft.com/office/officeart/2009/3/layout/HorizontalOrganizationChart"/>
    <dgm:cxn modelId="{C113BA17-183C-4D1F-90B5-16A6B7A4923D}" type="presParOf" srcId="{48333BF1-3B2E-4681-9C9E-1A6CC2668275}" destId="{EFEA84D7-CE93-49A9-8429-BDB855F3CE5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E790A-6E83-4BEE-B093-E38B3AEE8B9E}">
      <dsp:nvSpPr>
        <dsp:cNvPr id="0" name=""/>
        <dsp:cNvSpPr/>
      </dsp:nvSpPr>
      <dsp:spPr>
        <a:xfrm>
          <a:off x="3690556" y="2502692"/>
          <a:ext cx="2627999" cy="1926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240000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Проектный продукт</a:t>
          </a:r>
          <a:endParaRPr lang="ru-RU" sz="2600" kern="1200" dirty="0"/>
        </a:p>
      </dsp:txBody>
      <dsp:txXfrm>
        <a:off x="4075418" y="2784830"/>
        <a:ext cx="1858275" cy="1362282"/>
      </dsp:txXfrm>
    </dsp:sp>
    <dsp:sp modelId="{806E8041-CABE-4850-B39F-C334D3FD32B4}">
      <dsp:nvSpPr>
        <dsp:cNvPr id="0" name=""/>
        <dsp:cNvSpPr/>
      </dsp:nvSpPr>
      <dsp:spPr>
        <a:xfrm rot="10882551">
          <a:off x="1295669" y="3129548"/>
          <a:ext cx="2264178" cy="54906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2400000" rev="0"/>
          </a:camera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FA5320-5B80-4361-B832-FED4D69FB4FE}">
      <dsp:nvSpPr>
        <dsp:cNvPr id="0" name=""/>
        <dsp:cNvSpPr/>
      </dsp:nvSpPr>
      <dsp:spPr>
        <a:xfrm>
          <a:off x="0" y="2836901"/>
          <a:ext cx="2591990" cy="1079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240000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Постановка проблемы</a:t>
          </a:r>
          <a:endParaRPr lang="ru-RU" sz="2600" kern="1200" dirty="0"/>
        </a:p>
      </dsp:txBody>
      <dsp:txXfrm>
        <a:off x="31632" y="2868533"/>
        <a:ext cx="2528726" cy="1016733"/>
      </dsp:txXfrm>
    </dsp:sp>
    <dsp:sp modelId="{B9A1F158-996A-4A02-A5CE-382C771B39E0}">
      <dsp:nvSpPr>
        <dsp:cNvPr id="0" name=""/>
        <dsp:cNvSpPr/>
      </dsp:nvSpPr>
      <dsp:spPr>
        <a:xfrm rot="12608376">
          <a:off x="1098145" y="1773037"/>
          <a:ext cx="2926872" cy="54906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2400000" rev="0"/>
          </a:camera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9655A-52FB-4860-93C9-CA1869455E10}">
      <dsp:nvSpPr>
        <dsp:cNvPr id="0" name=""/>
        <dsp:cNvSpPr/>
      </dsp:nvSpPr>
      <dsp:spPr>
        <a:xfrm>
          <a:off x="0" y="772769"/>
          <a:ext cx="2591990" cy="1079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240000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Целеполагание</a:t>
          </a:r>
          <a:endParaRPr lang="ru-RU" sz="2600" kern="1200" dirty="0"/>
        </a:p>
      </dsp:txBody>
      <dsp:txXfrm>
        <a:off x="31632" y="804401"/>
        <a:ext cx="2528726" cy="1016733"/>
      </dsp:txXfrm>
    </dsp:sp>
    <dsp:sp modelId="{9CA7609F-4A9A-4459-AC81-4ED641600B09}">
      <dsp:nvSpPr>
        <dsp:cNvPr id="0" name=""/>
        <dsp:cNvSpPr/>
      </dsp:nvSpPr>
      <dsp:spPr>
        <a:xfrm rot="16200000">
          <a:off x="4122879" y="1243852"/>
          <a:ext cx="1763352" cy="54906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2400000" rev="0"/>
          </a:camera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0E460A-9394-4897-9342-CF0FD04C17C0}">
      <dsp:nvSpPr>
        <dsp:cNvPr id="0" name=""/>
        <dsp:cNvSpPr/>
      </dsp:nvSpPr>
      <dsp:spPr>
        <a:xfrm>
          <a:off x="3708560" y="96712"/>
          <a:ext cx="2591990" cy="1079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240000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Планирование</a:t>
          </a:r>
          <a:endParaRPr lang="ru-RU" sz="2600" kern="1200" dirty="0"/>
        </a:p>
      </dsp:txBody>
      <dsp:txXfrm>
        <a:off x="3740192" y="128344"/>
        <a:ext cx="2528726" cy="1016733"/>
      </dsp:txXfrm>
    </dsp:sp>
    <dsp:sp modelId="{411270D1-3D92-45BE-92A1-E2009DA70651}">
      <dsp:nvSpPr>
        <dsp:cNvPr id="0" name=""/>
        <dsp:cNvSpPr/>
      </dsp:nvSpPr>
      <dsp:spPr>
        <a:xfrm rot="19594008">
          <a:off x="5877074" y="1611650"/>
          <a:ext cx="3040670" cy="54906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2400000" rev="0"/>
          </a:camera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53EBA2-4D41-4BED-96DB-6A5FEDE720F5}">
      <dsp:nvSpPr>
        <dsp:cNvPr id="0" name=""/>
        <dsp:cNvSpPr/>
      </dsp:nvSpPr>
      <dsp:spPr>
        <a:xfrm>
          <a:off x="7370388" y="508623"/>
          <a:ext cx="2591569" cy="10798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240000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Реализация</a:t>
          </a:r>
          <a:endParaRPr lang="ru-RU" sz="2600" kern="1200" dirty="0"/>
        </a:p>
      </dsp:txBody>
      <dsp:txXfrm>
        <a:off x="7402015" y="540250"/>
        <a:ext cx="2528315" cy="1016567"/>
      </dsp:txXfrm>
    </dsp:sp>
    <dsp:sp modelId="{3799322A-E9F5-4918-ACDF-92D2660A97BB}">
      <dsp:nvSpPr>
        <dsp:cNvPr id="0" name=""/>
        <dsp:cNvSpPr/>
      </dsp:nvSpPr>
      <dsp:spPr>
        <a:xfrm rot="6762">
          <a:off x="6450249" y="3196506"/>
          <a:ext cx="2262868" cy="54906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2400000" rev="0"/>
          </a:camera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A055FF-28CD-4AEB-AE67-BBEDFD33996F}">
      <dsp:nvSpPr>
        <dsp:cNvPr id="0" name=""/>
        <dsp:cNvSpPr/>
      </dsp:nvSpPr>
      <dsp:spPr>
        <a:xfrm>
          <a:off x="7417121" y="2933268"/>
          <a:ext cx="2591990" cy="1079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240000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Рефлексия</a:t>
          </a:r>
          <a:endParaRPr lang="ru-RU" sz="2600" kern="1200" dirty="0"/>
        </a:p>
      </dsp:txBody>
      <dsp:txXfrm>
        <a:off x="7448753" y="2964900"/>
        <a:ext cx="2528726" cy="10167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D5CF35-8CDE-4746-8F60-884520900542}">
      <dsp:nvSpPr>
        <dsp:cNvPr id="0" name=""/>
        <dsp:cNvSpPr/>
      </dsp:nvSpPr>
      <dsp:spPr>
        <a:xfrm>
          <a:off x="4502895" y="2469622"/>
          <a:ext cx="607499" cy="2023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20" y="0"/>
              </a:lnTo>
              <a:lnTo>
                <a:pt x="296120" y="2023044"/>
              </a:lnTo>
              <a:lnTo>
                <a:pt x="607499" y="202304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86267C-DAFF-466D-B7C8-3C30227A5FB1}">
      <dsp:nvSpPr>
        <dsp:cNvPr id="0" name=""/>
        <dsp:cNvSpPr/>
      </dsp:nvSpPr>
      <dsp:spPr>
        <a:xfrm>
          <a:off x="4502895" y="2469622"/>
          <a:ext cx="607499" cy="684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20" y="0"/>
              </a:lnTo>
              <a:lnTo>
                <a:pt x="296120" y="684117"/>
              </a:lnTo>
              <a:lnTo>
                <a:pt x="607499" y="684117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4B416C-43D0-4E38-BD7D-676883883DC9}">
      <dsp:nvSpPr>
        <dsp:cNvPr id="0" name=""/>
        <dsp:cNvSpPr/>
      </dsp:nvSpPr>
      <dsp:spPr>
        <a:xfrm>
          <a:off x="4502895" y="1814812"/>
          <a:ext cx="607499" cy="654809"/>
        </a:xfrm>
        <a:custGeom>
          <a:avLst/>
          <a:gdLst/>
          <a:ahLst/>
          <a:cxnLst/>
          <a:rect l="0" t="0" r="0" b="0"/>
          <a:pathLst>
            <a:path>
              <a:moveTo>
                <a:pt x="0" y="654809"/>
              </a:moveTo>
              <a:lnTo>
                <a:pt x="296120" y="654809"/>
              </a:lnTo>
              <a:lnTo>
                <a:pt x="296120" y="0"/>
              </a:lnTo>
              <a:lnTo>
                <a:pt x="607499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AB3A3A-3A8D-48C7-B384-6C2B31E8FCDF}">
      <dsp:nvSpPr>
        <dsp:cNvPr id="0" name=""/>
        <dsp:cNvSpPr/>
      </dsp:nvSpPr>
      <dsp:spPr>
        <a:xfrm>
          <a:off x="4502895" y="475885"/>
          <a:ext cx="607499" cy="1993736"/>
        </a:xfrm>
        <a:custGeom>
          <a:avLst/>
          <a:gdLst/>
          <a:ahLst/>
          <a:cxnLst/>
          <a:rect l="0" t="0" r="0" b="0"/>
          <a:pathLst>
            <a:path>
              <a:moveTo>
                <a:pt x="0" y="1993736"/>
              </a:moveTo>
              <a:lnTo>
                <a:pt x="296120" y="1993736"/>
              </a:lnTo>
              <a:lnTo>
                <a:pt x="296120" y="0"/>
              </a:lnTo>
              <a:lnTo>
                <a:pt x="607499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321595-9C25-4BAD-9A6E-16337F92B2E9}">
      <dsp:nvSpPr>
        <dsp:cNvPr id="0" name=""/>
        <dsp:cNvSpPr/>
      </dsp:nvSpPr>
      <dsp:spPr>
        <a:xfrm>
          <a:off x="648063" y="1872206"/>
          <a:ext cx="3854832" cy="11948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МГТУ им. </a:t>
          </a:r>
          <a:r>
            <a:rPr lang="ru-RU" sz="4000" kern="1200" dirty="0" err="1" smtClean="0"/>
            <a:t>Н.Э.Баумана</a:t>
          </a:r>
          <a:endParaRPr lang="ru-RU" sz="4000" kern="1200" dirty="0"/>
        </a:p>
      </dsp:txBody>
      <dsp:txXfrm>
        <a:off x="648063" y="1872206"/>
        <a:ext cx="3854832" cy="1194832"/>
      </dsp:txXfrm>
    </dsp:sp>
    <dsp:sp modelId="{858C3F67-0E6B-44DD-B0EA-FDC15BE06CC0}">
      <dsp:nvSpPr>
        <dsp:cNvPr id="0" name=""/>
        <dsp:cNvSpPr/>
      </dsp:nvSpPr>
      <dsp:spPr>
        <a:xfrm>
          <a:off x="5110395" y="1033"/>
          <a:ext cx="3113783" cy="949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Олимпиады</a:t>
          </a:r>
          <a:endParaRPr lang="ru-RU" sz="2400" kern="1200" dirty="0"/>
        </a:p>
      </dsp:txBody>
      <dsp:txXfrm>
        <a:off x="5110395" y="1033"/>
        <a:ext cx="3113783" cy="949703"/>
      </dsp:txXfrm>
    </dsp:sp>
    <dsp:sp modelId="{4B5BA013-925E-420A-94B6-D470FEB58764}">
      <dsp:nvSpPr>
        <dsp:cNvPr id="0" name=""/>
        <dsp:cNvSpPr/>
      </dsp:nvSpPr>
      <dsp:spPr>
        <a:xfrm>
          <a:off x="5110395" y="1339960"/>
          <a:ext cx="3113783" cy="949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 Соревнование </a:t>
          </a:r>
          <a:r>
            <a:rPr lang="ru-RU" sz="2400" kern="1200" dirty="0" smtClean="0"/>
            <a:t>юных исследователей </a:t>
          </a:r>
          <a:endParaRPr lang="ru-RU" sz="2400" kern="1200" dirty="0"/>
        </a:p>
      </dsp:txBody>
      <dsp:txXfrm>
        <a:off x="5110395" y="1339960"/>
        <a:ext cx="3113783" cy="949703"/>
      </dsp:txXfrm>
    </dsp:sp>
    <dsp:sp modelId="{8FFECF99-95F2-4D2B-BC8C-18BE04FD1109}">
      <dsp:nvSpPr>
        <dsp:cNvPr id="0" name=""/>
        <dsp:cNvSpPr/>
      </dsp:nvSpPr>
      <dsp:spPr>
        <a:xfrm>
          <a:off x="5110395" y="2678887"/>
          <a:ext cx="3113783" cy="949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Инженерная выставка </a:t>
          </a:r>
          <a:endParaRPr lang="ru-RU" sz="2400" kern="1200" dirty="0"/>
        </a:p>
      </dsp:txBody>
      <dsp:txXfrm>
        <a:off x="5110395" y="2678887"/>
        <a:ext cx="3113783" cy="949703"/>
      </dsp:txXfrm>
    </dsp:sp>
    <dsp:sp modelId="{3D415717-35C4-4A4F-8DA0-1BDB1D50431A}">
      <dsp:nvSpPr>
        <dsp:cNvPr id="0" name=""/>
        <dsp:cNvSpPr/>
      </dsp:nvSpPr>
      <dsp:spPr>
        <a:xfrm>
          <a:off x="5110395" y="4017814"/>
          <a:ext cx="3113783" cy="9497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Научная конференция </a:t>
          </a:r>
          <a:r>
            <a:rPr lang="ru-RU" sz="2400" kern="1200" dirty="0" smtClean="0"/>
            <a:t> </a:t>
          </a:r>
          <a:endParaRPr lang="ru-RU" sz="2400" kern="1200" dirty="0"/>
        </a:p>
      </dsp:txBody>
      <dsp:txXfrm>
        <a:off x="5110395" y="4017814"/>
        <a:ext cx="3113783" cy="949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EFF9322-2BED-4C07-8B19-276FE0CA6C38}" type="datetimeFigureOut">
              <a:rPr lang="ru-RU" smtClean="0"/>
              <a:t>23.01.2011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87AD2BD-CFD5-4432-843B-161CD045A0F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Sgalaev@mail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Метод учебных проектов, его возможности и ограничения.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28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этапы работы над проектом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9679843"/>
              </p:ext>
            </p:extLst>
          </p:nvPr>
        </p:nvGraphicFramePr>
        <p:xfrm>
          <a:off x="-396552" y="1772816"/>
          <a:ext cx="100091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199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Международная конференция «От школьного проекта к профессиональной карьере»</a:t>
            </a:r>
            <a:endParaRPr lang="ru-RU" sz="2800" dirty="0"/>
          </a:p>
        </p:txBody>
      </p:sp>
      <p:pic>
        <p:nvPicPr>
          <p:cNvPr id="1027" name="Picture 3" descr="J:\DCIM\100SSCAM\SDC114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019" y="3501008"/>
            <a:ext cx="422446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J:\DCIM\100SSCAM\SDC1092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44825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14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87424"/>
            <a:ext cx="8229600" cy="1600200"/>
          </a:xfrm>
        </p:spPr>
        <p:txBody>
          <a:bodyPr/>
          <a:lstStyle/>
          <a:p>
            <a:r>
              <a:rPr lang="ru-RU" dirty="0" smtClean="0"/>
              <a:t>После выступления</a:t>
            </a:r>
            <a:endParaRPr lang="ru-RU" dirty="0"/>
          </a:p>
        </p:txBody>
      </p:sp>
      <p:pic>
        <p:nvPicPr>
          <p:cNvPr id="6" name="Picture 3" descr="J:\DCIM\100SSCAM\SDC114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12976"/>
            <a:ext cx="451250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J:\DCIM\100SSCAM\SDC114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422447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50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Президентская программа «Шаг в будущее»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03584737"/>
              </p:ext>
            </p:extLst>
          </p:nvPr>
        </p:nvGraphicFramePr>
        <p:xfrm>
          <a:off x="107504" y="1700808"/>
          <a:ext cx="885698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906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Лаборатория ПТМ БИТТУ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4" descr="J:\DCIM\100SSCAM\SDC130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4224468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J:\DCIM\100SSCAM\SDC130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80866" y="2528046"/>
            <a:ext cx="4313646" cy="323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15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7200" dirty="0" smtClean="0">
                <a:hlinkClick r:id="rId2"/>
              </a:rPr>
              <a:t>Sgalaev@mail.ru</a:t>
            </a:r>
            <a:endParaRPr lang="en-US" sz="7200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667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106</TotalTime>
  <Words>49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Исполнительная</vt:lpstr>
      <vt:lpstr> Метод учебных проектов, его возможности и ограничения.</vt:lpstr>
      <vt:lpstr>Основные этапы работы над проектом</vt:lpstr>
      <vt:lpstr>Международная конференция «От школьного проекта к профессиональной карьере»</vt:lpstr>
      <vt:lpstr>После выступления</vt:lpstr>
      <vt:lpstr>Президентская программа «Шаг в будущее»</vt:lpstr>
      <vt:lpstr>Лаборатория ПТМ БИТТУ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 учебных проектов, его возможности и ограничения.</dc:title>
  <dc:creator>Алексей</dc:creator>
  <cp:lastModifiedBy>Алексей</cp:lastModifiedBy>
  <cp:revision>11</cp:revision>
  <dcterms:created xsi:type="dcterms:W3CDTF">2011-01-23T11:51:36Z</dcterms:created>
  <dcterms:modified xsi:type="dcterms:W3CDTF">2011-01-23T18:50:54Z</dcterms:modified>
</cp:coreProperties>
</file>