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5"/>
  </p:notesMasterIdLst>
  <p:sldIdLst>
    <p:sldId id="256" r:id="rId2"/>
    <p:sldId id="287" r:id="rId3"/>
    <p:sldId id="275" r:id="rId4"/>
    <p:sldId id="277" r:id="rId5"/>
    <p:sldId id="271" r:id="rId6"/>
    <p:sldId id="272" r:id="rId7"/>
    <p:sldId id="273" r:id="rId8"/>
    <p:sldId id="278" r:id="rId9"/>
    <p:sldId id="281" r:id="rId10"/>
    <p:sldId id="283" r:id="rId11"/>
    <p:sldId id="284" r:id="rId12"/>
    <p:sldId id="285" r:id="rId13"/>
    <p:sldId id="268" r:id="rId14"/>
    <p:sldId id="267" r:id="rId15"/>
    <p:sldId id="264" r:id="rId16"/>
    <p:sldId id="269" r:id="rId17"/>
    <p:sldId id="257" r:id="rId18"/>
    <p:sldId id="258" r:id="rId19"/>
    <p:sldId id="259" r:id="rId20"/>
    <p:sldId id="286" r:id="rId21"/>
    <p:sldId id="270" r:id="rId22"/>
    <p:sldId id="279" r:id="rId23"/>
    <p:sldId id="26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8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slide" Target="../slides/slide8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0AF74-AA73-4957-A88C-C94799DD3D2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70A8D-BF46-4824-B9D5-C3B2DE81FF08}">
      <dgm:prSet phldrT="[Текст]"/>
      <dgm:spPr/>
      <dgm:t>
        <a:bodyPr/>
        <a:lstStyle/>
        <a:p>
          <a:r>
            <a:rPr lang="ru-RU" u="sng" dirty="0" smtClean="0">
              <a:latin typeface="Times New Roman" pitchFamily="18" charset="0"/>
              <a:cs typeface="Times New Roman" pitchFamily="18" charset="0"/>
            </a:rPr>
            <a:t>Системно-деятельностный подход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dirty="0"/>
        </a:p>
      </dgm:t>
    </dgm:pt>
    <dgm:pt modelId="{C602B43C-193E-41AF-AA5F-3212CC3079CB}" type="parTrans" cxnId="{32E47985-A3AD-4F81-8D1E-F78FF5E883F1}">
      <dgm:prSet/>
      <dgm:spPr/>
      <dgm:t>
        <a:bodyPr/>
        <a:lstStyle/>
        <a:p>
          <a:endParaRPr lang="ru-RU"/>
        </a:p>
      </dgm:t>
    </dgm:pt>
    <dgm:pt modelId="{96BBA06E-027E-42DF-B0C4-63CA84D7BA14}" type="sibTrans" cxnId="{32E47985-A3AD-4F81-8D1E-F78FF5E883F1}">
      <dgm:prSet/>
      <dgm:spPr/>
      <dgm:t>
        <a:bodyPr/>
        <a:lstStyle/>
        <a:p>
          <a:endParaRPr lang="ru-RU"/>
        </a:p>
      </dgm:t>
    </dgm:pt>
    <dgm:pt modelId="{C76E9DD8-7B86-4CA9-8233-691E5E4D1678}">
      <dgm:prSet phldrT="[Текст]"/>
      <dgm:spPr/>
      <dgm:t>
        <a:bodyPr/>
        <a:lstStyle/>
        <a:p>
          <a:r>
            <a:rPr lang="ru-RU" u="sng" dirty="0" smtClean="0">
              <a:latin typeface="Times New Roman" pitchFamily="18" charset="0"/>
              <a:cs typeface="Times New Roman" pitchFamily="18" charset="0"/>
            </a:rPr>
            <a:t>Ориентация на результат</a:t>
          </a:r>
          <a:endParaRPr lang="ru-RU" dirty="0"/>
        </a:p>
      </dgm:t>
    </dgm:pt>
    <dgm:pt modelId="{8E6D5075-C579-4DA2-AA57-89252FD7BF3E}" type="parTrans" cxnId="{C16E06A6-A113-46F7-86C9-0DB9D4B3E0D6}">
      <dgm:prSet/>
      <dgm:spPr/>
      <dgm:t>
        <a:bodyPr/>
        <a:lstStyle/>
        <a:p>
          <a:endParaRPr lang="ru-RU"/>
        </a:p>
      </dgm:t>
    </dgm:pt>
    <dgm:pt modelId="{B12AFD98-AC59-41D2-8DAD-69CE9A139479}" type="sibTrans" cxnId="{C16E06A6-A113-46F7-86C9-0DB9D4B3E0D6}">
      <dgm:prSet/>
      <dgm:spPr/>
      <dgm:t>
        <a:bodyPr/>
        <a:lstStyle/>
        <a:p>
          <a:endParaRPr lang="ru-RU"/>
        </a:p>
      </dgm:t>
    </dgm:pt>
    <dgm:pt modelId="{6341846D-361C-4A18-A41E-89A43AAEC4D4}" type="pres">
      <dgm:prSet presAssocID="{8980AF74-AA73-4957-A88C-C94799DD3D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83E4E-3016-4AB7-A6F1-2E3747636BAA}" type="pres">
      <dgm:prSet presAssocID="{0B670A8D-BF46-4824-B9D5-C3B2DE81FF08}" presName="parentLin" presStyleCnt="0"/>
      <dgm:spPr/>
    </dgm:pt>
    <dgm:pt modelId="{6B487B61-7386-4AC3-8E05-5A9E32CB3122}" type="pres">
      <dgm:prSet presAssocID="{0B670A8D-BF46-4824-B9D5-C3B2DE81FF08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645C55DB-1741-4B8C-B990-B54CE0EAA5C8}" type="pres">
      <dgm:prSet presAssocID="{0B670A8D-BF46-4824-B9D5-C3B2DE81FF0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B379B-9203-48C7-B172-9673FA90E7A7}" type="pres">
      <dgm:prSet presAssocID="{0B670A8D-BF46-4824-B9D5-C3B2DE81FF08}" presName="negativeSpace" presStyleCnt="0"/>
      <dgm:spPr/>
    </dgm:pt>
    <dgm:pt modelId="{5B0861E9-8070-4CFD-82FA-C2B0FFACA518}" type="pres">
      <dgm:prSet presAssocID="{0B670A8D-BF46-4824-B9D5-C3B2DE81FF08}" presName="childText" presStyleLbl="conFgAcc1" presStyleIdx="0" presStyleCnt="2">
        <dgm:presLayoutVars>
          <dgm:bulletEnabled val="1"/>
        </dgm:presLayoutVars>
      </dgm:prSet>
      <dgm:spPr/>
    </dgm:pt>
    <dgm:pt modelId="{C551D8FF-3B44-4F0A-A56F-F7E3A92E703B}" type="pres">
      <dgm:prSet presAssocID="{96BBA06E-027E-42DF-B0C4-63CA84D7BA14}" presName="spaceBetweenRectangles" presStyleCnt="0"/>
      <dgm:spPr/>
    </dgm:pt>
    <dgm:pt modelId="{07BAE52A-8BBD-4AB6-ADB9-F10D172073B4}" type="pres">
      <dgm:prSet presAssocID="{C76E9DD8-7B86-4CA9-8233-691E5E4D1678}" presName="parentLin" presStyleCnt="0"/>
      <dgm:spPr/>
    </dgm:pt>
    <dgm:pt modelId="{433AE2AF-27C1-4D97-842A-669AFEA84A17}" type="pres">
      <dgm:prSet presAssocID="{C76E9DD8-7B86-4CA9-8233-691E5E4D1678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BFBC9091-5E5D-4B02-B20A-F0D48A158351}" type="pres">
      <dgm:prSet presAssocID="{C76E9DD8-7B86-4CA9-8233-691E5E4D167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6E500-627C-483C-BFCD-709C1C32281C}" type="pres">
      <dgm:prSet presAssocID="{C76E9DD8-7B86-4CA9-8233-691E5E4D1678}" presName="negativeSpace" presStyleCnt="0"/>
      <dgm:spPr/>
    </dgm:pt>
    <dgm:pt modelId="{1DBF8683-EC45-47CB-9928-15EF705CB65F}" type="pres">
      <dgm:prSet presAssocID="{C76E9DD8-7B86-4CA9-8233-691E5E4D16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099F78A-401D-4CE6-891E-661D7626EE9D}" type="presOf" srcId="{C76E9DD8-7B86-4CA9-8233-691E5E4D1678}" destId="{BFBC9091-5E5D-4B02-B20A-F0D48A158351}" srcOrd="1" destOrd="0" presId="urn:microsoft.com/office/officeart/2005/8/layout/list1"/>
    <dgm:cxn modelId="{26B57EE9-DBBE-405A-B4EF-1F6538056EFA}" type="presOf" srcId="{0B670A8D-BF46-4824-B9D5-C3B2DE81FF08}" destId="{6B487B61-7386-4AC3-8E05-5A9E32CB3122}" srcOrd="0" destOrd="0" presId="urn:microsoft.com/office/officeart/2005/8/layout/list1"/>
    <dgm:cxn modelId="{FFD99F18-9742-42B2-8FD6-09E78673BBCC}" type="presOf" srcId="{0B670A8D-BF46-4824-B9D5-C3B2DE81FF08}" destId="{645C55DB-1741-4B8C-B990-B54CE0EAA5C8}" srcOrd="1" destOrd="0" presId="urn:microsoft.com/office/officeart/2005/8/layout/list1"/>
    <dgm:cxn modelId="{32E47985-A3AD-4F81-8D1E-F78FF5E883F1}" srcId="{8980AF74-AA73-4957-A88C-C94799DD3D2E}" destId="{0B670A8D-BF46-4824-B9D5-C3B2DE81FF08}" srcOrd="0" destOrd="0" parTransId="{C602B43C-193E-41AF-AA5F-3212CC3079CB}" sibTransId="{96BBA06E-027E-42DF-B0C4-63CA84D7BA14}"/>
    <dgm:cxn modelId="{DEDF5B56-F547-4F96-B422-13B1ABA9C0E4}" type="presOf" srcId="{8980AF74-AA73-4957-A88C-C94799DD3D2E}" destId="{6341846D-361C-4A18-A41E-89A43AAEC4D4}" srcOrd="0" destOrd="0" presId="urn:microsoft.com/office/officeart/2005/8/layout/list1"/>
    <dgm:cxn modelId="{C16E06A6-A113-46F7-86C9-0DB9D4B3E0D6}" srcId="{8980AF74-AA73-4957-A88C-C94799DD3D2E}" destId="{C76E9DD8-7B86-4CA9-8233-691E5E4D1678}" srcOrd="1" destOrd="0" parTransId="{8E6D5075-C579-4DA2-AA57-89252FD7BF3E}" sibTransId="{B12AFD98-AC59-41D2-8DAD-69CE9A139479}"/>
    <dgm:cxn modelId="{B2EBF4B9-C89D-4C0F-A2D7-BFFD13F1E7DF}" type="presOf" srcId="{C76E9DD8-7B86-4CA9-8233-691E5E4D1678}" destId="{433AE2AF-27C1-4D97-842A-669AFEA84A17}" srcOrd="0" destOrd="0" presId="urn:microsoft.com/office/officeart/2005/8/layout/list1"/>
    <dgm:cxn modelId="{AF7EAE5E-C020-4C4A-9B6A-6D0317522183}" type="presParOf" srcId="{6341846D-361C-4A18-A41E-89A43AAEC4D4}" destId="{34883E4E-3016-4AB7-A6F1-2E3747636BAA}" srcOrd="0" destOrd="0" presId="urn:microsoft.com/office/officeart/2005/8/layout/list1"/>
    <dgm:cxn modelId="{1A185FDF-07E1-48F0-BAFC-D572F924E64D}" type="presParOf" srcId="{34883E4E-3016-4AB7-A6F1-2E3747636BAA}" destId="{6B487B61-7386-4AC3-8E05-5A9E32CB3122}" srcOrd="0" destOrd="0" presId="urn:microsoft.com/office/officeart/2005/8/layout/list1"/>
    <dgm:cxn modelId="{71F4DC5A-869B-470A-8657-75A2AD0C3B84}" type="presParOf" srcId="{34883E4E-3016-4AB7-A6F1-2E3747636BAA}" destId="{645C55DB-1741-4B8C-B990-B54CE0EAA5C8}" srcOrd="1" destOrd="0" presId="urn:microsoft.com/office/officeart/2005/8/layout/list1"/>
    <dgm:cxn modelId="{6FEAEE54-1805-4CBB-826C-2924B6219390}" type="presParOf" srcId="{6341846D-361C-4A18-A41E-89A43AAEC4D4}" destId="{40FB379B-9203-48C7-B172-9673FA90E7A7}" srcOrd="1" destOrd="0" presId="urn:microsoft.com/office/officeart/2005/8/layout/list1"/>
    <dgm:cxn modelId="{85CA57B7-D19A-4E4E-913E-16B73ADF1B9A}" type="presParOf" srcId="{6341846D-361C-4A18-A41E-89A43AAEC4D4}" destId="{5B0861E9-8070-4CFD-82FA-C2B0FFACA518}" srcOrd="2" destOrd="0" presId="urn:microsoft.com/office/officeart/2005/8/layout/list1"/>
    <dgm:cxn modelId="{482C8DF3-0D31-4A1C-A7C9-277DB0AC2EA3}" type="presParOf" srcId="{6341846D-361C-4A18-A41E-89A43AAEC4D4}" destId="{C551D8FF-3B44-4F0A-A56F-F7E3A92E703B}" srcOrd="3" destOrd="0" presId="urn:microsoft.com/office/officeart/2005/8/layout/list1"/>
    <dgm:cxn modelId="{13F11D40-E731-46A0-B736-126DD3B97E0C}" type="presParOf" srcId="{6341846D-361C-4A18-A41E-89A43AAEC4D4}" destId="{07BAE52A-8BBD-4AB6-ADB9-F10D172073B4}" srcOrd="4" destOrd="0" presId="urn:microsoft.com/office/officeart/2005/8/layout/list1"/>
    <dgm:cxn modelId="{477AFDF4-DAA1-4B57-B510-87631722E714}" type="presParOf" srcId="{07BAE52A-8BBD-4AB6-ADB9-F10D172073B4}" destId="{433AE2AF-27C1-4D97-842A-669AFEA84A17}" srcOrd="0" destOrd="0" presId="urn:microsoft.com/office/officeart/2005/8/layout/list1"/>
    <dgm:cxn modelId="{3D4E0E76-4C88-4728-8C03-74728E98DA20}" type="presParOf" srcId="{07BAE52A-8BBD-4AB6-ADB9-F10D172073B4}" destId="{BFBC9091-5E5D-4B02-B20A-F0D48A158351}" srcOrd="1" destOrd="0" presId="urn:microsoft.com/office/officeart/2005/8/layout/list1"/>
    <dgm:cxn modelId="{79915AA6-4E28-4439-8329-AFBA16B119E3}" type="presParOf" srcId="{6341846D-361C-4A18-A41E-89A43AAEC4D4}" destId="{1F56E500-627C-483C-BFCD-709C1C32281C}" srcOrd="5" destOrd="0" presId="urn:microsoft.com/office/officeart/2005/8/layout/list1"/>
    <dgm:cxn modelId="{6D2B3DDB-BBEE-4069-A33E-A90757B348BE}" type="presParOf" srcId="{6341846D-361C-4A18-A41E-89A43AAEC4D4}" destId="{1DBF8683-EC45-47CB-9928-15EF705CB65F}" srcOrd="6" destOrd="0" presId="urn:microsoft.com/office/officeart/2005/8/layout/list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499D8F-F8C9-4CE7-B7C4-2A9CB3844382}" type="doc">
      <dgm:prSet loTypeId="urn:microsoft.com/office/officeart/2005/8/layout/gear1" loCatId="cycle" qsTypeId="urn:microsoft.com/office/officeart/2005/8/quickstyle/3d9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C4740F3B-38D0-4DDC-B281-791AAB00825B}">
      <dgm:prSet phldrT="[Текст]"/>
      <dgm:spPr/>
      <dgm:t>
        <a:bodyPr/>
        <a:lstStyle/>
        <a:p>
          <a:r>
            <a:rPr lang="ru-RU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изучение источников, исторического материала</a:t>
          </a:r>
          <a:endParaRPr lang="ru-RU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E602A67-4ACD-4680-89F3-D1AAD30F7EEE}" type="parTrans" cxnId="{066EA9CE-187C-4EAC-8BB4-3259191B6FEB}">
      <dgm:prSet/>
      <dgm:spPr/>
      <dgm:t>
        <a:bodyPr/>
        <a:lstStyle/>
        <a:p>
          <a:endParaRPr lang="ru-RU"/>
        </a:p>
      </dgm:t>
    </dgm:pt>
    <dgm:pt modelId="{315D9381-F2DD-417C-A20B-D652C3B0CC4B}" type="sibTrans" cxnId="{066EA9CE-187C-4EAC-8BB4-3259191B6FEB}">
      <dgm:prSet/>
      <dgm:spPr/>
      <dgm:t>
        <a:bodyPr/>
        <a:lstStyle/>
        <a:p>
          <a:endParaRPr lang="ru-RU"/>
        </a:p>
      </dgm:t>
    </dgm:pt>
    <dgm:pt modelId="{6ACC175B-574C-4873-A1E5-AD1D5AF856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Расчеты</a:t>
          </a:r>
          <a:endParaRPr lang="ru-RU" sz="2000" b="1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E0E9152F-777F-48D3-98B8-5D3EBA1D6B7B}" type="parTrans" cxnId="{392095CF-559B-4C47-A482-F54DEDFA3E28}">
      <dgm:prSet/>
      <dgm:spPr/>
      <dgm:t>
        <a:bodyPr/>
        <a:lstStyle/>
        <a:p>
          <a:endParaRPr lang="ru-RU"/>
        </a:p>
      </dgm:t>
    </dgm:pt>
    <dgm:pt modelId="{63D972B2-671B-4B13-B5E7-2585FC07B9C9}" type="sibTrans" cxnId="{392095CF-559B-4C47-A482-F54DEDFA3E28}">
      <dgm:prSet/>
      <dgm:spPr/>
      <dgm:t>
        <a:bodyPr/>
        <a:lstStyle/>
        <a:p>
          <a:endParaRPr lang="ru-RU"/>
        </a:p>
      </dgm:t>
    </dgm:pt>
    <dgm:pt modelId="{105ABA1E-CD79-4D0D-92DB-14BEDA8C5754}">
      <dgm:prSet custT="1"/>
      <dgm:spPr/>
      <dgm:t>
        <a:bodyPr/>
        <a:lstStyle/>
        <a:p>
          <a:r>
            <a:rPr lang="ru-RU" sz="20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интервью</a:t>
          </a:r>
          <a:endParaRPr lang="ru-RU" sz="1900" b="1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3349DC42-7AEB-49CA-AD1E-5FE5A59797C9}" type="parTrans" cxnId="{CC829F2F-093F-4050-97B0-F37669F550AC}">
      <dgm:prSet/>
      <dgm:spPr/>
      <dgm:t>
        <a:bodyPr/>
        <a:lstStyle/>
        <a:p>
          <a:endParaRPr lang="ru-RU"/>
        </a:p>
      </dgm:t>
    </dgm:pt>
    <dgm:pt modelId="{4B67F2A2-568A-4B98-A666-3C5342D661E4}" type="sibTrans" cxnId="{CC829F2F-093F-4050-97B0-F37669F550AC}">
      <dgm:prSet/>
      <dgm:spPr/>
      <dgm:t>
        <a:bodyPr/>
        <a:lstStyle/>
        <a:p>
          <a:endParaRPr lang="ru-RU"/>
        </a:p>
      </dgm:t>
    </dgm:pt>
    <dgm:pt modelId="{F53E05EE-09C6-4E75-A2C1-557B96693949}">
      <dgm:prSet phldrT="[Текст]"/>
      <dgm:spPr/>
      <dgm:t>
        <a:bodyPr/>
        <a:lstStyle/>
        <a:p>
          <a:endParaRPr lang="ru-RU"/>
        </a:p>
      </dgm:t>
    </dgm:pt>
    <dgm:pt modelId="{74228862-1A3A-4D6A-B917-D7D77A714AD8}" type="parTrans" cxnId="{E5419242-1F55-4FC9-A68A-2EC61DCC7C32}">
      <dgm:prSet/>
      <dgm:spPr/>
      <dgm:t>
        <a:bodyPr/>
        <a:lstStyle/>
        <a:p>
          <a:endParaRPr lang="ru-RU"/>
        </a:p>
      </dgm:t>
    </dgm:pt>
    <dgm:pt modelId="{B274B67E-2AD9-4E32-A95D-D5525910B49C}" type="sibTrans" cxnId="{E5419242-1F55-4FC9-A68A-2EC61DCC7C32}">
      <dgm:prSet/>
      <dgm:spPr/>
      <dgm:t>
        <a:bodyPr/>
        <a:lstStyle/>
        <a:p>
          <a:endParaRPr lang="ru-RU"/>
        </a:p>
      </dgm:t>
    </dgm:pt>
    <dgm:pt modelId="{C0864931-AA3B-42E9-9819-0987D8FB4313}" type="pres">
      <dgm:prSet presAssocID="{8F499D8F-F8C9-4CE7-B7C4-2A9CB384438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B08081-B46C-418E-90F5-AFC322C45628}" type="pres">
      <dgm:prSet presAssocID="{C4740F3B-38D0-4DDC-B281-791AAB00825B}" presName="gear1" presStyleLbl="node1" presStyleIdx="0" presStyleCnt="3" custLinFactNeighborX="-37085" custLinFactNeighborY="63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0CE39-78E8-4CF1-8008-E19EB4F83858}" type="pres">
      <dgm:prSet presAssocID="{C4740F3B-38D0-4DDC-B281-791AAB00825B}" presName="gear1srcNode" presStyleLbl="node1" presStyleIdx="0" presStyleCnt="3"/>
      <dgm:spPr/>
      <dgm:t>
        <a:bodyPr/>
        <a:lstStyle/>
        <a:p>
          <a:endParaRPr lang="ru-RU"/>
        </a:p>
      </dgm:t>
    </dgm:pt>
    <dgm:pt modelId="{9619155A-A063-4722-BA00-DA6312319E7A}" type="pres">
      <dgm:prSet presAssocID="{C4740F3B-38D0-4DDC-B281-791AAB00825B}" presName="gear1dstNode" presStyleLbl="node1" presStyleIdx="0" presStyleCnt="3"/>
      <dgm:spPr/>
      <dgm:t>
        <a:bodyPr/>
        <a:lstStyle/>
        <a:p>
          <a:endParaRPr lang="ru-RU"/>
        </a:p>
      </dgm:t>
    </dgm:pt>
    <dgm:pt modelId="{7104DE4F-4467-473F-B2B5-C342E2B7A6EB}" type="pres">
      <dgm:prSet presAssocID="{6ACC175B-574C-4873-A1E5-AD1D5AF8561A}" presName="gear2" presStyleLbl="node1" presStyleIdx="1" presStyleCnt="3" custLinFactNeighborX="-54688" custLinFactNeighborY="8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B10E1-9B31-4997-A224-FB1CA1DFF9FB}" type="pres">
      <dgm:prSet presAssocID="{6ACC175B-574C-4873-A1E5-AD1D5AF8561A}" presName="gear2srcNode" presStyleLbl="node1" presStyleIdx="1" presStyleCnt="3"/>
      <dgm:spPr/>
      <dgm:t>
        <a:bodyPr/>
        <a:lstStyle/>
        <a:p>
          <a:endParaRPr lang="ru-RU"/>
        </a:p>
      </dgm:t>
    </dgm:pt>
    <dgm:pt modelId="{69B8E7C9-CF93-4C58-96A4-23A754963C54}" type="pres">
      <dgm:prSet presAssocID="{6ACC175B-574C-4873-A1E5-AD1D5AF8561A}" presName="gear2dstNode" presStyleLbl="node1" presStyleIdx="1" presStyleCnt="3"/>
      <dgm:spPr/>
      <dgm:t>
        <a:bodyPr/>
        <a:lstStyle/>
        <a:p>
          <a:endParaRPr lang="ru-RU"/>
        </a:p>
      </dgm:t>
    </dgm:pt>
    <dgm:pt modelId="{986D19B3-0DB2-44C3-BB10-023AB8A26F24}" type="pres">
      <dgm:prSet presAssocID="{105ABA1E-CD79-4D0D-92DB-14BEDA8C5754}" presName="gear3" presStyleLbl="node1" presStyleIdx="2" presStyleCnt="3" custAng="579512" custLinFactNeighborX="-35714" custLinFactNeighborY="6473"/>
      <dgm:spPr/>
      <dgm:t>
        <a:bodyPr/>
        <a:lstStyle/>
        <a:p>
          <a:endParaRPr lang="ru-RU"/>
        </a:p>
      </dgm:t>
    </dgm:pt>
    <dgm:pt modelId="{0860E701-E270-48F1-B67A-7CD959EC5687}" type="pres">
      <dgm:prSet presAssocID="{105ABA1E-CD79-4D0D-92DB-14BEDA8C575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DC090-0B41-49A3-82AA-8A28D56DEC76}" type="pres">
      <dgm:prSet presAssocID="{105ABA1E-CD79-4D0D-92DB-14BEDA8C5754}" presName="gear3srcNode" presStyleLbl="node1" presStyleIdx="2" presStyleCnt="3"/>
      <dgm:spPr/>
      <dgm:t>
        <a:bodyPr/>
        <a:lstStyle/>
        <a:p>
          <a:endParaRPr lang="ru-RU"/>
        </a:p>
      </dgm:t>
    </dgm:pt>
    <dgm:pt modelId="{CA3DFE90-C4DA-47FB-AFE2-235B2FE4CDC6}" type="pres">
      <dgm:prSet presAssocID="{105ABA1E-CD79-4D0D-92DB-14BEDA8C5754}" presName="gear3dstNode" presStyleLbl="node1" presStyleIdx="2" presStyleCnt="3"/>
      <dgm:spPr/>
      <dgm:t>
        <a:bodyPr/>
        <a:lstStyle/>
        <a:p>
          <a:endParaRPr lang="ru-RU"/>
        </a:p>
      </dgm:t>
    </dgm:pt>
    <dgm:pt modelId="{69512525-3782-4DC5-B6F0-1E0CE1911652}" type="pres">
      <dgm:prSet presAssocID="{315D9381-F2DD-417C-A20B-D652C3B0CC4B}" presName="connector1" presStyleLbl="sibTrans2D1" presStyleIdx="0" presStyleCnt="3" custLinFactNeighborX="-16922" custLinFactNeighborY="2305"/>
      <dgm:spPr/>
      <dgm:t>
        <a:bodyPr/>
        <a:lstStyle/>
        <a:p>
          <a:endParaRPr lang="ru-RU"/>
        </a:p>
      </dgm:t>
    </dgm:pt>
    <dgm:pt modelId="{3058C72A-D2C6-4A7A-BC7C-3F0BDEAE423D}" type="pres">
      <dgm:prSet presAssocID="{63D972B2-671B-4B13-B5E7-2585FC07B9C9}" presName="connector2" presStyleLbl="sibTrans2D1" presStyleIdx="1" presStyleCnt="3" custAng="15913654" custLinFactNeighborX="-45242" custLinFactNeighborY="19936"/>
      <dgm:spPr/>
      <dgm:t>
        <a:bodyPr/>
        <a:lstStyle/>
        <a:p>
          <a:endParaRPr lang="ru-RU"/>
        </a:p>
      </dgm:t>
    </dgm:pt>
    <dgm:pt modelId="{ADF77E0D-84E2-4456-9698-6E576C353D1F}" type="pres">
      <dgm:prSet presAssocID="{4B67F2A2-568A-4B98-A666-3C5342D661E4}" presName="connector3" presStyleLbl="sibTrans2D1" presStyleIdx="2" presStyleCnt="3" custAng="1927144" custLinFactNeighborX="-39081" custLinFactNeighborY="9575"/>
      <dgm:spPr/>
      <dgm:t>
        <a:bodyPr/>
        <a:lstStyle/>
        <a:p>
          <a:endParaRPr lang="ru-RU"/>
        </a:p>
      </dgm:t>
    </dgm:pt>
  </dgm:ptLst>
  <dgm:cxnLst>
    <dgm:cxn modelId="{147D8697-C01C-4F8F-9E7F-93497C0AFA41}" type="presOf" srcId="{8F499D8F-F8C9-4CE7-B7C4-2A9CB3844382}" destId="{C0864931-AA3B-42E9-9819-0987D8FB4313}" srcOrd="0" destOrd="0" presId="urn:microsoft.com/office/officeart/2005/8/layout/gear1"/>
    <dgm:cxn modelId="{E5419242-1F55-4FC9-A68A-2EC61DCC7C32}" srcId="{8F499D8F-F8C9-4CE7-B7C4-2A9CB3844382}" destId="{F53E05EE-09C6-4E75-A2C1-557B96693949}" srcOrd="3" destOrd="0" parTransId="{74228862-1A3A-4D6A-B917-D7D77A714AD8}" sibTransId="{B274B67E-2AD9-4E32-A95D-D5525910B49C}"/>
    <dgm:cxn modelId="{EB5BC682-EB57-4F47-B17F-189A3152A3B1}" type="presOf" srcId="{6ACC175B-574C-4873-A1E5-AD1D5AF8561A}" destId="{7104DE4F-4467-473F-B2B5-C342E2B7A6EB}" srcOrd="0" destOrd="0" presId="urn:microsoft.com/office/officeart/2005/8/layout/gear1"/>
    <dgm:cxn modelId="{62318C09-B7B5-4DDC-8780-94465128C8FC}" type="presOf" srcId="{105ABA1E-CD79-4D0D-92DB-14BEDA8C5754}" destId="{74FDC090-0B41-49A3-82AA-8A28D56DEC76}" srcOrd="2" destOrd="0" presId="urn:microsoft.com/office/officeart/2005/8/layout/gear1"/>
    <dgm:cxn modelId="{A2E647E9-5307-41F9-8E24-7A9F78D13535}" type="presOf" srcId="{63D972B2-671B-4B13-B5E7-2585FC07B9C9}" destId="{3058C72A-D2C6-4A7A-BC7C-3F0BDEAE423D}" srcOrd="0" destOrd="0" presId="urn:microsoft.com/office/officeart/2005/8/layout/gear1"/>
    <dgm:cxn modelId="{885E4DA9-EEC8-405E-BD36-01377FA3D822}" type="presOf" srcId="{6ACC175B-574C-4873-A1E5-AD1D5AF8561A}" destId="{69B8E7C9-CF93-4C58-96A4-23A754963C54}" srcOrd="2" destOrd="0" presId="urn:microsoft.com/office/officeart/2005/8/layout/gear1"/>
    <dgm:cxn modelId="{11E83BB4-6205-4995-B754-C8B36B718EE4}" type="presOf" srcId="{4B67F2A2-568A-4B98-A666-3C5342D661E4}" destId="{ADF77E0D-84E2-4456-9698-6E576C353D1F}" srcOrd="0" destOrd="0" presId="urn:microsoft.com/office/officeart/2005/8/layout/gear1"/>
    <dgm:cxn modelId="{D47B2355-D9D1-487E-BF46-0201575C8441}" type="presOf" srcId="{6ACC175B-574C-4873-A1E5-AD1D5AF8561A}" destId="{31CB10E1-9B31-4997-A224-FB1CA1DFF9FB}" srcOrd="1" destOrd="0" presId="urn:microsoft.com/office/officeart/2005/8/layout/gear1"/>
    <dgm:cxn modelId="{EB88D9D2-1E86-4966-A957-17019EBBD019}" type="presOf" srcId="{C4740F3B-38D0-4DDC-B281-791AAB00825B}" destId="{9619155A-A063-4722-BA00-DA6312319E7A}" srcOrd="2" destOrd="0" presId="urn:microsoft.com/office/officeart/2005/8/layout/gear1"/>
    <dgm:cxn modelId="{B3A79155-22B8-4076-BBDC-56ABD323F08B}" type="presOf" srcId="{105ABA1E-CD79-4D0D-92DB-14BEDA8C5754}" destId="{986D19B3-0DB2-44C3-BB10-023AB8A26F24}" srcOrd="0" destOrd="0" presId="urn:microsoft.com/office/officeart/2005/8/layout/gear1"/>
    <dgm:cxn modelId="{CC829F2F-093F-4050-97B0-F37669F550AC}" srcId="{8F499D8F-F8C9-4CE7-B7C4-2A9CB3844382}" destId="{105ABA1E-CD79-4D0D-92DB-14BEDA8C5754}" srcOrd="2" destOrd="0" parTransId="{3349DC42-7AEB-49CA-AD1E-5FE5A59797C9}" sibTransId="{4B67F2A2-568A-4B98-A666-3C5342D661E4}"/>
    <dgm:cxn modelId="{2F8FBE59-19F4-4251-A1C8-9483A95F5710}" type="presOf" srcId="{315D9381-F2DD-417C-A20B-D652C3B0CC4B}" destId="{69512525-3782-4DC5-B6F0-1E0CE1911652}" srcOrd="0" destOrd="0" presId="urn:microsoft.com/office/officeart/2005/8/layout/gear1"/>
    <dgm:cxn modelId="{392095CF-559B-4C47-A482-F54DEDFA3E28}" srcId="{8F499D8F-F8C9-4CE7-B7C4-2A9CB3844382}" destId="{6ACC175B-574C-4873-A1E5-AD1D5AF8561A}" srcOrd="1" destOrd="0" parTransId="{E0E9152F-777F-48D3-98B8-5D3EBA1D6B7B}" sibTransId="{63D972B2-671B-4B13-B5E7-2585FC07B9C9}"/>
    <dgm:cxn modelId="{FFEE414C-7081-4307-877E-7DE80870E283}" type="presOf" srcId="{105ABA1E-CD79-4D0D-92DB-14BEDA8C5754}" destId="{CA3DFE90-C4DA-47FB-AFE2-235B2FE4CDC6}" srcOrd="3" destOrd="0" presId="urn:microsoft.com/office/officeart/2005/8/layout/gear1"/>
    <dgm:cxn modelId="{3A98AE77-F7E6-43CC-8262-EFCEE0B8FFC5}" type="presOf" srcId="{C4740F3B-38D0-4DDC-B281-791AAB00825B}" destId="{32B08081-B46C-418E-90F5-AFC322C45628}" srcOrd="0" destOrd="0" presId="urn:microsoft.com/office/officeart/2005/8/layout/gear1"/>
    <dgm:cxn modelId="{DBEF8EEB-ED44-4763-A3E2-D2A989EF0322}" type="presOf" srcId="{105ABA1E-CD79-4D0D-92DB-14BEDA8C5754}" destId="{0860E701-E270-48F1-B67A-7CD959EC5687}" srcOrd="1" destOrd="0" presId="urn:microsoft.com/office/officeart/2005/8/layout/gear1"/>
    <dgm:cxn modelId="{066EA9CE-187C-4EAC-8BB4-3259191B6FEB}" srcId="{8F499D8F-F8C9-4CE7-B7C4-2A9CB3844382}" destId="{C4740F3B-38D0-4DDC-B281-791AAB00825B}" srcOrd="0" destOrd="0" parTransId="{9E602A67-4ACD-4680-89F3-D1AAD30F7EEE}" sibTransId="{315D9381-F2DD-417C-A20B-D652C3B0CC4B}"/>
    <dgm:cxn modelId="{6B8313F7-3933-4040-8A06-75344CDF2DC3}" type="presOf" srcId="{C4740F3B-38D0-4DDC-B281-791AAB00825B}" destId="{04F0CE39-78E8-4CF1-8008-E19EB4F83858}" srcOrd="1" destOrd="0" presId="urn:microsoft.com/office/officeart/2005/8/layout/gear1"/>
    <dgm:cxn modelId="{6EED1697-D990-412E-93DF-95FA30DFEB5B}" type="presParOf" srcId="{C0864931-AA3B-42E9-9819-0987D8FB4313}" destId="{32B08081-B46C-418E-90F5-AFC322C45628}" srcOrd="0" destOrd="0" presId="urn:microsoft.com/office/officeart/2005/8/layout/gear1"/>
    <dgm:cxn modelId="{2C86F177-D440-4F00-B1BB-22D7B0454CE9}" type="presParOf" srcId="{C0864931-AA3B-42E9-9819-0987D8FB4313}" destId="{04F0CE39-78E8-4CF1-8008-E19EB4F83858}" srcOrd="1" destOrd="0" presId="urn:microsoft.com/office/officeart/2005/8/layout/gear1"/>
    <dgm:cxn modelId="{4529CF81-CD79-4B93-8785-A0A58991CB18}" type="presParOf" srcId="{C0864931-AA3B-42E9-9819-0987D8FB4313}" destId="{9619155A-A063-4722-BA00-DA6312319E7A}" srcOrd="2" destOrd="0" presId="urn:microsoft.com/office/officeart/2005/8/layout/gear1"/>
    <dgm:cxn modelId="{858F25AB-F519-4276-AE84-96D1C6BFADB0}" type="presParOf" srcId="{C0864931-AA3B-42E9-9819-0987D8FB4313}" destId="{7104DE4F-4467-473F-B2B5-C342E2B7A6EB}" srcOrd="3" destOrd="0" presId="urn:microsoft.com/office/officeart/2005/8/layout/gear1"/>
    <dgm:cxn modelId="{868497F6-0BAA-4F40-A2CB-908CEE87FB6A}" type="presParOf" srcId="{C0864931-AA3B-42E9-9819-0987D8FB4313}" destId="{31CB10E1-9B31-4997-A224-FB1CA1DFF9FB}" srcOrd="4" destOrd="0" presId="urn:microsoft.com/office/officeart/2005/8/layout/gear1"/>
    <dgm:cxn modelId="{582E6648-AABA-424F-9A27-7D198F3538B8}" type="presParOf" srcId="{C0864931-AA3B-42E9-9819-0987D8FB4313}" destId="{69B8E7C9-CF93-4C58-96A4-23A754963C54}" srcOrd="5" destOrd="0" presId="urn:microsoft.com/office/officeart/2005/8/layout/gear1"/>
    <dgm:cxn modelId="{287C599F-39DD-4ED4-9CF3-415376D98712}" type="presParOf" srcId="{C0864931-AA3B-42E9-9819-0987D8FB4313}" destId="{986D19B3-0DB2-44C3-BB10-023AB8A26F24}" srcOrd="6" destOrd="0" presId="urn:microsoft.com/office/officeart/2005/8/layout/gear1"/>
    <dgm:cxn modelId="{0B4ED89A-D00C-41C4-A206-835C8A01C2FB}" type="presParOf" srcId="{C0864931-AA3B-42E9-9819-0987D8FB4313}" destId="{0860E701-E270-48F1-B67A-7CD959EC5687}" srcOrd="7" destOrd="0" presId="urn:microsoft.com/office/officeart/2005/8/layout/gear1"/>
    <dgm:cxn modelId="{AA0D67E7-DC65-455A-AB82-A5994FD036AB}" type="presParOf" srcId="{C0864931-AA3B-42E9-9819-0987D8FB4313}" destId="{74FDC090-0B41-49A3-82AA-8A28D56DEC76}" srcOrd="8" destOrd="0" presId="urn:microsoft.com/office/officeart/2005/8/layout/gear1"/>
    <dgm:cxn modelId="{76417172-CDA0-4ACD-AF83-1A9C001C0961}" type="presParOf" srcId="{C0864931-AA3B-42E9-9819-0987D8FB4313}" destId="{CA3DFE90-C4DA-47FB-AFE2-235B2FE4CDC6}" srcOrd="9" destOrd="0" presId="urn:microsoft.com/office/officeart/2005/8/layout/gear1"/>
    <dgm:cxn modelId="{24C801F4-BDFC-40F7-9B78-1194ADFA5321}" type="presParOf" srcId="{C0864931-AA3B-42E9-9819-0987D8FB4313}" destId="{69512525-3782-4DC5-B6F0-1E0CE1911652}" srcOrd="10" destOrd="0" presId="urn:microsoft.com/office/officeart/2005/8/layout/gear1"/>
    <dgm:cxn modelId="{0DE7E6C8-820B-4CA7-A2F0-C37CA6FFEC51}" type="presParOf" srcId="{C0864931-AA3B-42E9-9819-0987D8FB4313}" destId="{3058C72A-D2C6-4A7A-BC7C-3F0BDEAE423D}" srcOrd="11" destOrd="0" presId="urn:microsoft.com/office/officeart/2005/8/layout/gear1"/>
    <dgm:cxn modelId="{2678EB13-A09C-43FB-ACB9-C283F0E745BA}" type="presParOf" srcId="{C0864931-AA3B-42E9-9819-0987D8FB4313}" destId="{ADF77E0D-84E2-4456-9698-6E576C353D1F}" srcOrd="12" destOrd="0" presId="urn:microsoft.com/office/officeart/2005/8/layout/gear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AC2CA8-D81B-48EC-B134-96589C2BC3DA}" type="doc">
      <dgm:prSet loTypeId="urn:microsoft.com/office/officeart/2005/8/layout/venn1" loCatId="relationship" qsTypeId="urn:microsoft.com/office/officeart/2005/8/quickstyle/3d2" qsCatId="3D" csTypeId="urn:microsoft.com/office/officeart/2005/8/colors/colorful2" csCatId="colorful" phldr="1"/>
      <dgm:spPr/>
    </dgm:pt>
    <dgm:pt modelId="{89281A76-59EA-4FD6-9889-0C38578FBBAB}">
      <dgm:prSet phldrT="[Текст]"/>
      <dgm:spPr/>
      <dgm:t>
        <a:bodyPr/>
        <a:lstStyle/>
        <a:p>
          <a:r>
            <a:rPr lang="ru-RU" dirty="0" smtClean="0"/>
            <a:t>П</a:t>
          </a:r>
          <a:r>
            <a:rPr lang="en-US" dirty="0" err="1" smtClean="0"/>
            <a:t>овышени</a:t>
          </a:r>
          <a:r>
            <a:rPr lang="ru-RU" dirty="0" smtClean="0"/>
            <a:t>е уровня</a:t>
          </a:r>
          <a:r>
            <a:rPr lang="en-US" dirty="0" smtClean="0"/>
            <a:t> </a:t>
          </a:r>
          <a:r>
            <a:rPr lang="en-US" dirty="0" err="1" smtClean="0"/>
            <a:t>практической</a:t>
          </a:r>
          <a:r>
            <a:rPr lang="en-US" dirty="0" smtClean="0"/>
            <a:t> и </a:t>
          </a:r>
          <a:r>
            <a:rPr lang="en-US" dirty="0" err="1" smtClean="0"/>
            <a:t>научно-теоретической</a:t>
          </a:r>
          <a:r>
            <a:rPr lang="en-US" dirty="0" smtClean="0"/>
            <a:t> </a:t>
          </a:r>
          <a:r>
            <a:rPr lang="en-US" dirty="0" err="1" smtClean="0"/>
            <a:t>подготовки</a:t>
          </a:r>
          <a:endParaRPr lang="ru-RU" dirty="0"/>
        </a:p>
      </dgm:t>
    </dgm:pt>
    <dgm:pt modelId="{92E0F579-F55B-418A-874C-709505FCB012}" type="parTrans" cxnId="{C9D868C8-D179-42EE-A15A-77F2739C330E}">
      <dgm:prSet/>
      <dgm:spPr/>
    </dgm:pt>
    <dgm:pt modelId="{47F07609-9922-4FDA-A641-6922DAD3F467}" type="sibTrans" cxnId="{C9D868C8-D179-42EE-A15A-77F2739C330E}">
      <dgm:prSet/>
      <dgm:spPr/>
    </dgm:pt>
    <dgm:pt modelId="{781723D6-C814-4DE3-9340-3AF0F5EA35D0}">
      <dgm:prSet phldrT="[Текст]"/>
      <dgm:spPr/>
      <dgm:t>
        <a:bodyPr/>
        <a:lstStyle/>
        <a:p>
          <a:r>
            <a:rPr lang="ru-RU" dirty="0" smtClean="0"/>
            <a:t>О</a:t>
          </a:r>
          <a:r>
            <a:rPr lang="en-US" dirty="0" err="1" smtClean="0"/>
            <a:t>владение</a:t>
          </a:r>
          <a:r>
            <a:rPr lang="en-US" dirty="0" smtClean="0"/>
            <a:t> </a:t>
          </a:r>
          <a:r>
            <a:rPr lang="en-US" dirty="0" err="1" smtClean="0"/>
            <a:t>школьниками</a:t>
          </a:r>
          <a:r>
            <a:rPr lang="en-US" dirty="0" smtClean="0"/>
            <a:t> </a:t>
          </a:r>
          <a:r>
            <a:rPr lang="en-US" dirty="0" err="1" smtClean="0"/>
            <a:t>основными</a:t>
          </a:r>
          <a:r>
            <a:rPr lang="en-US" dirty="0" smtClean="0"/>
            <a:t> </a:t>
          </a:r>
          <a:r>
            <a:rPr lang="en-US" dirty="0" err="1" smtClean="0"/>
            <a:t>приемами</a:t>
          </a:r>
          <a:r>
            <a:rPr lang="en-US" dirty="0" smtClean="0"/>
            <a:t> </a:t>
          </a:r>
          <a:r>
            <a:rPr lang="en-US" dirty="0" err="1" smtClean="0"/>
            <a:t>познавательной</a:t>
          </a:r>
          <a:r>
            <a:rPr lang="en-US" dirty="0" smtClean="0"/>
            <a:t> </a:t>
          </a:r>
          <a:r>
            <a:rPr lang="en-US" dirty="0" err="1" smtClean="0"/>
            <a:t>деятельности</a:t>
          </a:r>
          <a:endParaRPr lang="ru-RU" dirty="0"/>
        </a:p>
      </dgm:t>
    </dgm:pt>
    <dgm:pt modelId="{A9C98173-D283-4E7E-80BC-2DAF5092B391}" type="parTrans" cxnId="{8259F5D6-AFEA-4527-8A4B-E32DFD81DF80}">
      <dgm:prSet/>
      <dgm:spPr/>
    </dgm:pt>
    <dgm:pt modelId="{2CC47404-AC7F-4609-B6F1-B783FE07C434}" type="sibTrans" cxnId="{8259F5D6-AFEA-4527-8A4B-E32DFD81DF80}">
      <dgm:prSet/>
      <dgm:spPr/>
    </dgm:pt>
    <dgm:pt modelId="{955F2A39-0582-4B1F-87EB-02C527C43CBB}">
      <dgm:prSet phldrT="[Текст]"/>
      <dgm:spPr/>
      <dgm:t>
        <a:bodyPr/>
        <a:lstStyle/>
        <a:p>
          <a:r>
            <a:rPr lang="ru-RU" dirty="0" smtClean="0"/>
            <a:t>Применение знаний и умений в будущей производственной, научной и общественной жизни</a:t>
          </a:r>
          <a:endParaRPr lang="ru-RU" dirty="0"/>
        </a:p>
      </dgm:t>
    </dgm:pt>
    <dgm:pt modelId="{FBC3485B-822B-4F2B-8552-EE815B55AB01}" type="parTrans" cxnId="{D0E76083-FF3B-4C65-8FAB-FB5F7EC47BC8}">
      <dgm:prSet/>
      <dgm:spPr/>
    </dgm:pt>
    <dgm:pt modelId="{8634B754-5AFC-4C76-8F40-D051DAF89DB6}" type="sibTrans" cxnId="{D0E76083-FF3B-4C65-8FAB-FB5F7EC47BC8}">
      <dgm:prSet/>
      <dgm:spPr/>
    </dgm:pt>
    <dgm:pt modelId="{E920F56B-327D-4185-B90B-29D8467CC541}" type="pres">
      <dgm:prSet presAssocID="{D7AC2CA8-D81B-48EC-B134-96589C2BC3DA}" presName="compositeShape" presStyleCnt="0">
        <dgm:presLayoutVars>
          <dgm:chMax val="7"/>
          <dgm:dir/>
          <dgm:resizeHandles val="exact"/>
        </dgm:presLayoutVars>
      </dgm:prSet>
      <dgm:spPr/>
    </dgm:pt>
    <dgm:pt modelId="{6EDEA7E5-69F8-41B6-8678-BB9F2735A747}" type="pres">
      <dgm:prSet presAssocID="{89281A76-59EA-4FD6-9889-0C38578FBBAB}" presName="circ1" presStyleLbl="vennNode1" presStyleIdx="0" presStyleCnt="3"/>
      <dgm:spPr/>
      <dgm:t>
        <a:bodyPr/>
        <a:lstStyle/>
        <a:p>
          <a:endParaRPr lang="ru-RU"/>
        </a:p>
      </dgm:t>
    </dgm:pt>
    <dgm:pt modelId="{C1E7248C-26D1-4076-8F65-601A8C343464}" type="pres">
      <dgm:prSet presAssocID="{89281A76-59EA-4FD6-9889-0C38578FBBA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87EE0-7BA6-4819-9DE6-BC0F77D3C680}" type="pres">
      <dgm:prSet presAssocID="{781723D6-C814-4DE3-9340-3AF0F5EA35D0}" presName="circ2" presStyleLbl="vennNode1" presStyleIdx="1" presStyleCnt="3"/>
      <dgm:spPr/>
      <dgm:t>
        <a:bodyPr/>
        <a:lstStyle/>
        <a:p>
          <a:endParaRPr lang="ru-RU"/>
        </a:p>
      </dgm:t>
    </dgm:pt>
    <dgm:pt modelId="{031432F4-3158-401C-86C9-96A4766A48AF}" type="pres">
      <dgm:prSet presAssocID="{781723D6-C814-4DE3-9340-3AF0F5EA35D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9795B-4D18-4DCE-B9A4-525C6D1E1E3A}" type="pres">
      <dgm:prSet presAssocID="{955F2A39-0582-4B1F-87EB-02C527C43CBB}" presName="circ3" presStyleLbl="vennNode1" presStyleIdx="2" presStyleCnt="3"/>
      <dgm:spPr/>
      <dgm:t>
        <a:bodyPr/>
        <a:lstStyle/>
        <a:p>
          <a:endParaRPr lang="ru-RU"/>
        </a:p>
      </dgm:t>
    </dgm:pt>
    <dgm:pt modelId="{BDB8CFA3-366B-4E5F-B1E0-7C064F597132}" type="pres">
      <dgm:prSet presAssocID="{955F2A39-0582-4B1F-87EB-02C527C43CB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4FFD2B-DDA0-4DA9-A5DB-854C755B1E38}" type="presOf" srcId="{955F2A39-0582-4B1F-87EB-02C527C43CBB}" destId="{BDB8CFA3-366B-4E5F-B1E0-7C064F597132}" srcOrd="1" destOrd="0" presId="urn:microsoft.com/office/officeart/2005/8/layout/venn1"/>
    <dgm:cxn modelId="{D730DA51-50FB-4F55-B85E-08C6E6AC3CED}" type="presOf" srcId="{781723D6-C814-4DE3-9340-3AF0F5EA35D0}" destId="{031432F4-3158-401C-86C9-96A4766A48AF}" srcOrd="1" destOrd="0" presId="urn:microsoft.com/office/officeart/2005/8/layout/venn1"/>
    <dgm:cxn modelId="{7793CEA5-E818-407B-97FE-92F7084AB26A}" type="presOf" srcId="{781723D6-C814-4DE3-9340-3AF0F5EA35D0}" destId="{04B87EE0-7BA6-4819-9DE6-BC0F77D3C680}" srcOrd="0" destOrd="0" presId="urn:microsoft.com/office/officeart/2005/8/layout/venn1"/>
    <dgm:cxn modelId="{8EA71E92-9D6C-43A9-9255-DCF11E0A755A}" type="presOf" srcId="{955F2A39-0582-4B1F-87EB-02C527C43CBB}" destId="{FAD9795B-4D18-4DCE-B9A4-525C6D1E1E3A}" srcOrd="0" destOrd="0" presId="urn:microsoft.com/office/officeart/2005/8/layout/venn1"/>
    <dgm:cxn modelId="{B12CF4C5-555F-47FE-8466-0AFDC84F9643}" type="presOf" srcId="{D7AC2CA8-D81B-48EC-B134-96589C2BC3DA}" destId="{E920F56B-327D-4185-B90B-29D8467CC541}" srcOrd="0" destOrd="0" presId="urn:microsoft.com/office/officeart/2005/8/layout/venn1"/>
    <dgm:cxn modelId="{8259F5D6-AFEA-4527-8A4B-E32DFD81DF80}" srcId="{D7AC2CA8-D81B-48EC-B134-96589C2BC3DA}" destId="{781723D6-C814-4DE3-9340-3AF0F5EA35D0}" srcOrd="1" destOrd="0" parTransId="{A9C98173-D283-4E7E-80BC-2DAF5092B391}" sibTransId="{2CC47404-AC7F-4609-B6F1-B783FE07C434}"/>
    <dgm:cxn modelId="{0273B87B-556C-49BE-AB40-05EA787D646A}" type="presOf" srcId="{89281A76-59EA-4FD6-9889-0C38578FBBAB}" destId="{6EDEA7E5-69F8-41B6-8678-BB9F2735A747}" srcOrd="0" destOrd="0" presId="urn:microsoft.com/office/officeart/2005/8/layout/venn1"/>
    <dgm:cxn modelId="{C9D868C8-D179-42EE-A15A-77F2739C330E}" srcId="{D7AC2CA8-D81B-48EC-B134-96589C2BC3DA}" destId="{89281A76-59EA-4FD6-9889-0C38578FBBAB}" srcOrd="0" destOrd="0" parTransId="{92E0F579-F55B-418A-874C-709505FCB012}" sibTransId="{47F07609-9922-4FDA-A641-6922DAD3F467}"/>
    <dgm:cxn modelId="{D0E76083-FF3B-4C65-8FAB-FB5F7EC47BC8}" srcId="{D7AC2CA8-D81B-48EC-B134-96589C2BC3DA}" destId="{955F2A39-0582-4B1F-87EB-02C527C43CBB}" srcOrd="2" destOrd="0" parTransId="{FBC3485B-822B-4F2B-8552-EE815B55AB01}" sibTransId="{8634B754-5AFC-4C76-8F40-D051DAF89DB6}"/>
    <dgm:cxn modelId="{89EDBA2F-4ED9-4066-996B-E7BF226BC3E1}" type="presOf" srcId="{89281A76-59EA-4FD6-9889-0C38578FBBAB}" destId="{C1E7248C-26D1-4076-8F65-601A8C343464}" srcOrd="1" destOrd="0" presId="urn:microsoft.com/office/officeart/2005/8/layout/venn1"/>
    <dgm:cxn modelId="{670F7800-2C40-44CD-BBE7-A3BBBD1D4724}" type="presParOf" srcId="{E920F56B-327D-4185-B90B-29D8467CC541}" destId="{6EDEA7E5-69F8-41B6-8678-BB9F2735A747}" srcOrd="0" destOrd="0" presId="urn:microsoft.com/office/officeart/2005/8/layout/venn1"/>
    <dgm:cxn modelId="{7682F683-C0EF-40AE-8F59-406727BF0489}" type="presParOf" srcId="{E920F56B-327D-4185-B90B-29D8467CC541}" destId="{C1E7248C-26D1-4076-8F65-601A8C343464}" srcOrd="1" destOrd="0" presId="urn:microsoft.com/office/officeart/2005/8/layout/venn1"/>
    <dgm:cxn modelId="{90071219-B55F-4451-B317-F8478340360F}" type="presParOf" srcId="{E920F56B-327D-4185-B90B-29D8467CC541}" destId="{04B87EE0-7BA6-4819-9DE6-BC0F77D3C680}" srcOrd="2" destOrd="0" presId="urn:microsoft.com/office/officeart/2005/8/layout/venn1"/>
    <dgm:cxn modelId="{6211C477-707E-4CAA-BA55-D61A58AC263D}" type="presParOf" srcId="{E920F56B-327D-4185-B90B-29D8467CC541}" destId="{031432F4-3158-401C-86C9-96A4766A48AF}" srcOrd="3" destOrd="0" presId="urn:microsoft.com/office/officeart/2005/8/layout/venn1"/>
    <dgm:cxn modelId="{990A7766-F1FB-4441-AB1F-11071EA18E89}" type="presParOf" srcId="{E920F56B-327D-4185-B90B-29D8467CC541}" destId="{FAD9795B-4D18-4DCE-B9A4-525C6D1E1E3A}" srcOrd="4" destOrd="0" presId="urn:microsoft.com/office/officeart/2005/8/layout/venn1"/>
    <dgm:cxn modelId="{EE117298-5B39-427D-9232-5E8F4756D5CB}" type="presParOf" srcId="{E920F56B-327D-4185-B90B-29D8467CC541}" destId="{BDB8CFA3-366B-4E5F-B1E0-7C064F597132}" srcOrd="5" destOrd="0" presId="urn:microsoft.com/office/officeart/2005/8/layout/venn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0316897-0B5F-4B7E-B901-C84F8333E7A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D932BB-1608-40E3-B793-48C43911A086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Предметная область – физика</a:t>
          </a:r>
          <a:endParaRPr lang="ru-RU" b="1" dirty="0">
            <a:solidFill>
              <a:srgbClr val="002060"/>
            </a:solidFill>
          </a:endParaRPr>
        </a:p>
      </dgm:t>
    </dgm:pt>
    <dgm:pt modelId="{B08F2EDB-1116-480F-B492-08612D596156}" type="parTrans" cxnId="{112C4F7D-6904-4BBD-AD74-B1841AEC42E3}">
      <dgm:prSet/>
      <dgm:spPr/>
      <dgm:t>
        <a:bodyPr/>
        <a:lstStyle/>
        <a:p>
          <a:endParaRPr lang="ru-RU"/>
        </a:p>
      </dgm:t>
    </dgm:pt>
    <dgm:pt modelId="{9529E9E6-3924-43CC-A47E-C89C76A00931}" type="sibTrans" cxnId="{112C4F7D-6904-4BBD-AD74-B1841AEC42E3}">
      <dgm:prSet/>
      <dgm:spPr/>
      <dgm:t>
        <a:bodyPr/>
        <a:lstStyle/>
        <a:p>
          <a:endParaRPr lang="ru-RU"/>
        </a:p>
      </dgm:t>
    </dgm:pt>
    <dgm:pt modelId="{24D5EA79-D73B-4D60-9951-61F687D2504B}">
      <dgm:prSet phldrT="[Текст]"/>
      <dgm:spPr>
        <a:gradFill rotWithShape="0"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en-US" dirty="0" smtClean="0"/>
            <a:t>1</a:t>
          </a:r>
          <a:r>
            <a:rPr lang="ru-RU" dirty="0" smtClean="0"/>
            <a:t>.Рассмотреть принципы работы реактора.</a:t>
          </a:r>
          <a:endParaRPr lang="ru-RU" dirty="0"/>
        </a:p>
      </dgm:t>
    </dgm:pt>
    <dgm:pt modelId="{66FA9B4F-9767-4560-A59F-9700DC3A39CE}" type="parTrans" cxnId="{4D499F8E-E51D-44CE-9177-6B2582E251E9}">
      <dgm:prSet/>
      <dgm:spPr/>
      <dgm:t>
        <a:bodyPr/>
        <a:lstStyle/>
        <a:p>
          <a:endParaRPr lang="ru-RU"/>
        </a:p>
      </dgm:t>
    </dgm:pt>
    <dgm:pt modelId="{3E5B4E62-64A3-4F6E-B8C4-CCAFA6D02BAA}" type="sibTrans" cxnId="{4D499F8E-E51D-44CE-9177-6B2582E251E9}">
      <dgm:prSet/>
      <dgm:spPr/>
      <dgm:t>
        <a:bodyPr/>
        <a:lstStyle/>
        <a:p>
          <a:endParaRPr lang="ru-RU"/>
        </a:p>
      </dgm:t>
    </dgm:pt>
    <dgm:pt modelId="{33AC3953-1708-44E8-A228-087217735EA9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Предметная область – история</a:t>
          </a:r>
          <a:endParaRPr lang="ru-RU" b="1" dirty="0">
            <a:solidFill>
              <a:srgbClr val="002060"/>
            </a:solidFill>
          </a:endParaRPr>
        </a:p>
      </dgm:t>
    </dgm:pt>
    <dgm:pt modelId="{DD2F5132-F1D3-4ABE-B0CF-E429CE1561AA}" type="parTrans" cxnId="{BD52E556-C1C4-43A4-93F9-F7561D70DC3A}">
      <dgm:prSet/>
      <dgm:spPr/>
      <dgm:t>
        <a:bodyPr/>
        <a:lstStyle/>
        <a:p>
          <a:endParaRPr lang="ru-RU"/>
        </a:p>
      </dgm:t>
    </dgm:pt>
    <dgm:pt modelId="{35431AE2-C0CD-430E-85F3-935B1D51CF00}" type="sibTrans" cxnId="{BD52E556-C1C4-43A4-93F9-F7561D70DC3A}">
      <dgm:prSet/>
      <dgm:spPr/>
      <dgm:t>
        <a:bodyPr/>
        <a:lstStyle/>
        <a:p>
          <a:endParaRPr lang="ru-RU"/>
        </a:p>
      </dgm:t>
    </dgm:pt>
    <dgm:pt modelId="{DF375DCC-3FBD-4114-8253-EE50BD8BA429}">
      <dgm:prSet phldrT="[Текст]"/>
      <dgm:spPr>
        <a:gradFill rotWithShape="0"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dirty="0" smtClean="0"/>
            <a:t> 1. Выяснить причины катастрофы. 2. Исследовать степень влияния техногенной катастрофы на порядок функционирования органов власти. 3. Определить, какие последствия имела катастрофа для общества и энергетической отрасли в целом.</a:t>
          </a:r>
          <a:endParaRPr lang="ru-RU" dirty="0"/>
        </a:p>
      </dgm:t>
    </dgm:pt>
    <dgm:pt modelId="{0ABFC8AA-841C-4EED-80B7-AA15433545A9}" type="parTrans" cxnId="{1BD27CB8-C0B7-4B4C-85B3-F088C151770A}">
      <dgm:prSet/>
      <dgm:spPr/>
      <dgm:t>
        <a:bodyPr/>
        <a:lstStyle/>
        <a:p>
          <a:endParaRPr lang="ru-RU"/>
        </a:p>
      </dgm:t>
    </dgm:pt>
    <dgm:pt modelId="{88827E5A-40FD-4C70-8950-BD5B6D5DFE05}" type="sibTrans" cxnId="{1BD27CB8-C0B7-4B4C-85B3-F088C151770A}">
      <dgm:prSet/>
      <dgm:spPr/>
      <dgm:t>
        <a:bodyPr/>
        <a:lstStyle/>
        <a:p>
          <a:endParaRPr lang="ru-RU"/>
        </a:p>
      </dgm:t>
    </dgm:pt>
    <dgm:pt modelId="{146003EC-B5D2-454B-814D-4BB45ADF721D}">
      <dgm:prSet phldrT="[Текст]"/>
      <dgm:spPr>
        <a:gradFill rotWithShape="0"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dirty="0" smtClean="0"/>
            <a:t> 2. Изучить этапы превращения энергии ядра в электрическую. </a:t>
          </a:r>
          <a:endParaRPr lang="ru-RU" dirty="0"/>
        </a:p>
      </dgm:t>
    </dgm:pt>
    <dgm:pt modelId="{B2825475-B13F-4DA8-AE60-8C0421635750}" type="parTrans" cxnId="{F0249510-34D3-41AA-AC7A-9FCD5328DB06}">
      <dgm:prSet/>
      <dgm:spPr/>
      <dgm:t>
        <a:bodyPr/>
        <a:lstStyle/>
        <a:p>
          <a:endParaRPr lang="ru-RU"/>
        </a:p>
      </dgm:t>
    </dgm:pt>
    <dgm:pt modelId="{6F79C097-FCCD-4B93-B6DB-3F4D28613277}" type="sibTrans" cxnId="{F0249510-34D3-41AA-AC7A-9FCD5328DB06}">
      <dgm:prSet/>
      <dgm:spPr/>
      <dgm:t>
        <a:bodyPr/>
        <a:lstStyle/>
        <a:p>
          <a:endParaRPr lang="ru-RU"/>
        </a:p>
      </dgm:t>
    </dgm:pt>
    <dgm:pt modelId="{E9E76E94-D5A9-420F-9A0D-FE43C6E2AA65}" type="pres">
      <dgm:prSet presAssocID="{30316897-0B5F-4B7E-B901-C84F8333E7A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06E253-F7BC-45EA-A080-1D29A88C1C47}" type="pres">
      <dgm:prSet presAssocID="{46D932BB-1608-40E3-B793-48C43911A086}" presName="linNode" presStyleCnt="0"/>
      <dgm:spPr/>
    </dgm:pt>
    <dgm:pt modelId="{6729247B-3648-4CE7-B972-2CCFA6B3AE79}" type="pres">
      <dgm:prSet presAssocID="{46D932BB-1608-40E3-B793-48C43911A08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CCD6F-36F1-4629-9603-747714B571F0}" type="pres">
      <dgm:prSet presAssocID="{46D932BB-1608-40E3-B793-48C43911A086}" presName="childShp" presStyleLbl="bgAccFollowNode1" presStyleIdx="0" presStyleCnt="2" custLinFactNeighborX="781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F2B193-BC0A-43AD-A8A1-B156C5CBF918}" type="pres">
      <dgm:prSet presAssocID="{9529E9E6-3924-43CC-A47E-C89C76A00931}" presName="spacing" presStyleCnt="0"/>
      <dgm:spPr/>
    </dgm:pt>
    <dgm:pt modelId="{8A01B8B8-D1DB-4432-B6E6-A35E66DC42B6}" type="pres">
      <dgm:prSet presAssocID="{33AC3953-1708-44E8-A228-087217735EA9}" presName="linNode" presStyleCnt="0"/>
      <dgm:spPr/>
    </dgm:pt>
    <dgm:pt modelId="{7785859B-3604-486B-BB2C-ACFB95C40AF6}" type="pres">
      <dgm:prSet presAssocID="{33AC3953-1708-44E8-A228-087217735EA9}" presName="parentShp" presStyleLbl="node1" presStyleIdx="1" presStyleCnt="2" custLinFactNeighborY="4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4F065-20D9-40C4-9041-E8905580F650}" type="pres">
      <dgm:prSet presAssocID="{33AC3953-1708-44E8-A228-087217735EA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D27CB8-C0B7-4B4C-85B3-F088C151770A}" srcId="{33AC3953-1708-44E8-A228-087217735EA9}" destId="{DF375DCC-3FBD-4114-8253-EE50BD8BA429}" srcOrd="0" destOrd="0" parTransId="{0ABFC8AA-841C-4EED-80B7-AA15433545A9}" sibTransId="{88827E5A-40FD-4C70-8950-BD5B6D5DFE05}"/>
    <dgm:cxn modelId="{B1E8F4F7-E829-4864-8CEC-ED68148483EB}" type="presOf" srcId="{DF375DCC-3FBD-4114-8253-EE50BD8BA429}" destId="{06E4F065-20D9-40C4-9041-E8905580F650}" srcOrd="0" destOrd="0" presId="urn:microsoft.com/office/officeart/2005/8/layout/vList6"/>
    <dgm:cxn modelId="{DFABD9BB-ED4A-4563-88E4-5A975FEDA98D}" type="presOf" srcId="{46D932BB-1608-40E3-B793-48C43911A086}" destId="{6729247B-3648-4CE7-B972-2CCFA6B3AE79}" srcOrd="0" destOrd="0" presId="urn:microsoft.com/office/officeart/2005/8/layout/vList6"/>
    <dgm:cxn modelId="{B554220C-1896-460E-B3F8-F5C495C4826C}" type="presOf" srcId="{30316897-0B5F-4B7E-B901-C84F8333E7A9}" destId="{E9E76E94-D5A9-420F-9A0D-FE43C6E2AA65}" srcOrd="0" destOrd="0" presId="urn:microsoft.com/office/officeart/2005/8/layout/vList6"/>
    <dgm:cxn modelId="{2C74F7BD-B0DA-4CEB-83D4-EE532BEC67CA}" type="presOf" srcId="{146003EC-B5D2-454B-814D-4BB45ADF721D}" destId="{FF5CCD6F-36F1-4629-9603-747714B571F0}" srcOrd="0" destOrd="1" presId="urn:microsoft.com/office/officeart/2005/8/layout/vList6"/>
    <dgm:cxn modelId="{BD52E556-C1C4-43A4-93F9-F7561D70DC3A}" srcId="{30316897-0B5F-4B7E-B901-C84F8333E7A9}" destId="{33AC3953-1708-44E8-A228-087217735EA9}" srcOrd="1" destOrd="0" parTransId="{DD2F5132-F1D3-4ABE-B0CF-E429CE1561AA}" sibTransId="{35431AE2-C0CD-430E-85F3-935B1D51CF00}"/>
    <dgm:cxn modelId="{7541BAF3-6D3C-46A5-9457-57DFC0ACF6E4}" type="presOf" srcId="{33AC3953-1708-44E8-A228-087217735EA9}" destId="{7785859B-3604-486B-BB2C-ACFB95C40AF6}" srcOrd="0" destOrd="0" presId="urn:microsoft.com/office/officeart/2005/8/layout/vList6"/>
    <dgm:cxn modelId="{E77EF3DD-1FE4-46A2-8AF0-A8BC6A6330B2}" type="presOf" srcId="{24D5EA79-D73B-4D60-9951-61F687D2504B}" destId="{FF5CCD6F-36F1-4629-9603-747714B571F0}" srcOrd="0" destOrd="0" presId="urn:microsoft.com/office/officeart/2005/8/layout/vList6"/>
    <dgm:cxn modelId="{4D499F8E-E51D-44CE-9177-6B2582E251E9}" srcId="{46D932BB-1608-40E3-B793-48C43911A086}" destId="{24D5EA79-D73B-4D60-9951-61F687D2504B}" srcOrd="0" destOrd="0" parTransId="{66FA9B4F-9767-4560-A59F-9700DC3A39CE}" sibTransId="{3E5B4E62-64A3-4F6E-B8C4-CCAFA6D02BAA}"/>
    <dgm:cxn modelId="{112C4F7D-6904-4BBD-AD74-B1841AEC42E3}" srcId="{30316897-0B5F-4B7E-B901-C84F8333E7A9}" destId="{46D932BB-1608-40E3-B793-48C43911A086}" srcOrd="0" destOrd="0" parTransId="{B08F2EDB-1116-480F-B492-08612D596156}" sibTransId="{9529E9E6-3924-43CC-A47E-C89C76A00931}"/>
    <dgm:cxn modelId="{F0249510-34D3-41AA-AC7A-9FCD5328DB06}" srcId="{46D932BB-1608-40E3-B793-48C43911A086}" destId="{146003EC-B5D2-454B-814D-4BB45ADF721D}" srcOrd="1" destOrd="0" parTransId="{B2825475-B13F-4DA8-AE60-8C0421635750}" sibTransId="{6F79C097-FCCD-4B93-B6DB-3F4D28613277}"/>
    <dgm:cxn modelId="{F4C78FF1-F607-48ED-806E-337805A9FE9D}" type="presParOf" srcId="{E9E76E94-D5A9-420F-9A0D-FE43C6E2AA65}" destId="{1706E253-F7BC-45EA-A080-1D29A88C1C47}" srcOrd="0" destOrd="0" presId="urn:microsoft.com/office/officeart/2005/8/layout/vList6"/>
    <dgm:cxn modelId="{F4C6D035-76E3-4E78-B5F0-3B9A5B5B460A}" type="presParOf" srcId="{1706E253-F7BC-45EA-A080-1D29A88C1C47}" destId="{6729247B-3648-4CE7-B972-2CCFA6B3AE79}" srcOrd="0" destOrd="0" presId="urn:microsoft.com/office/officeart/2005/8/layout/vList6"/>
    <dgm:cxn modelId="{0ECAFDDF-2E25-45B7-9D46-CA23E4E79D92}" type="presParOf" srcId="{1706E253-F7BC-45EA-A080-1D29A88C1C47}" destId="{FF5CCD6F-36F1-4629-9603-747714B571F0}" srcOrd="1" destOrd="0" presId="urn:microsoft.com/office/officeart/2005/8/layout/vList6"/>
    <dgm:cxn modelId="{CDC446EB-ECD5-4371-88F5-5686C04FA336}" type="presParOf" srcId="{E9E76E94-D5A9-420F-9A0D-FE43C6E2AA65}" destId="{C0F2B193-BC0A-43AD-A8A1-B156C5CBF918}" srcOrd="1" destOrd="0" presId="urn:microsoft.com/office/officeart/2005/8/layout/vList6"/>
    <dgm:cxn modelId="{CE1C19E7-B668-4AEF-87DE-F84A859A77A4}" type="presParOf" srcId="{E9E76E94-D5A9-420F-9A0D-FE43C6E2AA65}" destId="{8A01B8B8-D1DB-4432-B6E6-A35E66DC42B6}" srcOrd="2" destOrd="0" presId="urn:microsoft.com/office/officeart/2005/8/layout/vList6"/>
    <dgm:cxn modelId="{6F7B5ABE-E005-48AD-BA46-685D2EEEBC09}" type="presParOf" srcId="{8A01B8B8-D1DB-4432-B6E6-A35E66DC42B6}" destId="{7785859B-3604-486B-BB2C-ACFB95C40AF6}" srcOrd="0" destOrd="0" presId="urn:microsoft.com/office/officeart/2005/8/layout/vList6"/>
    <dgm:cxn modelId="{A4E5E3AB-85F8-48DD-90AE-EE2403E37902}" type="presParOf" srcId="{8A01B8B8-D1DB-4432-B6E6-A35E66DC42B6}" destId="{06E4F065-20D9-40C4-9041-E8905580F650}" srcOrd="1" destOrd="0" presId="urn:microsoft.com/office/officeart/2005/8/layout/v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725FBC-DB74-4286-AF20-3898E4540504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FD01E6-4192-4405-8D82-5C3643F0FA1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Системно-деятельностный подход как способ формирования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метапредметных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компетенций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F0D75A9-A5AD-402C-89EA-5D2E5D6FE651}" type="parTrans" cxnId="{78FED7D5-6E4D-4894-9023-84CD84052BDE}">
      <dgm:prSet/>
      <dgm:spPr/>
      <dgm:t>
        <a:bodyPr/>
        <a:lstStyle/>
        <a:p>
          <a:endParaRPr lang="ru-RU"/>
        </a:p>
      </dgm:t>
    </dgm:pt>
    <dgm:pt modelId="{C2B73976-919C-479B-839F-C7E5E90F829C}" type="sibTrans" cxnId="{78FED7D5-6E4D-4894-9023-84CD84052BDE}">
      <dgm:prSet/>
      <dgm:spPr/>
      <dgm:t>
        <a:bodyPr/>
        <a:lstStyle/>
        <a:p>
          <a:endParaRPr lang="ru-RU"/>
        </a:p>
      </dgm:t>
    </dgm:pt>
    <dgm:pt modelId="{DD347024-6D23-444B-B09A-A898D7FBF0B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sldjump"/>
            </a:rPr>
            <a:t>Учебная ситуация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F69EE1F-D25C-4D38-91F6-8451FD53CC27}" type="parTrans" cxnId="{1387D11D-9E22-4133-8346-14F39D5C7FEC}">
      <dgm:prSet/>
      <dgm:spPr/>
      <dgm:t>
        <a:bodyPr/>
        <a:lstStyle/>
        <a:p>
          <a:endParaRPr lang="ru-RU"/>
        </a:p>
      </dgm:t>
    </dgm:pt>
    <dgm:pt modelId="{FD8D2955-1C4B-448F-AF1C-0A0611D221FD}" type="sibTrans" cxnId="{1387D11D-9E22-4133-8346-14F39D5C7FEC}">
      <dgm:prSet/>
      <dgm:spPr/>
      <dgm:t>
        <a:bodyPr/>
        <a:lstStyle/>
        <a:p>
          <a:endParaRPr lang="ru-RU"/>
        </a:p>
      </dgm:t>
    </dgm:pt>
    <dgm:pt modelId="{149B3A17-EB5F-42B3-A917-EABC6A9A879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 action="ppaction://hlinksldjump"/>
            </a:rPr>
            <a:t>Проектная деятельность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3B04EF5-43FA-4B96-8E7E-C955A17482A2}" type="parTrans" cxnId="{8811B2F7-1763-446D-9AEC-E00F05FD5730}">
      <dgm:prSet/>
      <dgm:spPr/>
      <dgm:t>
        <a:bodyPr/>
        <a:lstStyle/>
        <a:p>
          <a:endParaRPr lang="ru-RU"/>
        </a:p>
      </dgm:t>
    </dgm:pt>
    <dgm:pt modelId="{559FA316-7400-4B1D-BF9B-9F5E0107F813}" type="sibTrans" cxnId="{8811B2F7-1763-446D-9AEC-E00F05FD5730}">
      <dgm:prSet/>
      <dgm:spPr/>
      <dgm:t>
        <a:bodyPr/>
        <a:lstStyle/>
        <a:p>
          <a:endParaRPr lang="ru-RU"/>
        </a:p>
      </dgm:t>
    </dgm:pt>
    <dgm:pt modelId="{37E6ED6E-A53C-4A55-92E0-FF21BCD31B0C}" type="pres">
      <dgm:prSet presAssocID="{0F725FBC-DB74-4286-AF20-3898E454050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9A0A46-C216-4556-BEDB-E85665875A61}" type="pres">
      <dgm:prSet presAssocID="{0F725FBC-DB74-4286-AF20-3898E4540504}" presName="hierFlow" presStyleCnt="0"/>
      <dgm:spPr/>
    </dgm:pt>
    <dgm:pt modelId="{AF768999-B1EB-4ECC-9FB4-AFF356DA8476}" type="pres">
      <dgm:prSet presAssocID="{0F725FBC-DB74-4286-AF20-3898E454050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E9C806A-4CCA-4A50-B66E-3F3AB7B436CB}" type="pres">
      <dgm:prSet presAssocID="{92FD01E6-4192-4405-8D82-5C3643F0FA17}" presName="Name14" presStyleCnt="0"/>
      <dgm:spPr/>
    </dgm:pt>
    <dgm:pt modelId="{008ADC82-40D8-4252-B160-53E0BF9213ED}" type="pres">
      <dgm:prSet presAssocID="{92FD01E6-4192-4405-8D82-5C3643F0FA17}" presName="level1Shape" presStyleLbl="node0" presStyleIdx="0" presStyleCnt="1" custScaleX="1741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14F2E2-F21A-4FE9-A5F5-D828918FC06B}" type="pres">
      <dgm:prSet presAssocID="{92FD01E6-4192-4405-8D82-5C3643F0FA17}" presName="hierChild2" presStyleCnt="0"/>
      <dgm:spPr/>
    </dgm:pt>
    <dgm:pt modelId="{00C71767-979E-44A1-8D58-7239665CC5CB}" type="pres">
      <dgm:prSet presAssocID="{9F69EE1F-D25C-4D38-91F6-8451FD53CC27}" presName="Name19" presStyleLbl="parChTrans1D2" presStyleIdx="0" presStyleCnt="2"/>
      <dgm:spPr/>
      <dgm:t>
        <a:bodyPr/>
        <a:lstStyle/>
        <a:p>
          <a:endParaRPr lang="ru-RU"/>
        </a:p>
      </dgm:t>
    </dgm:pt>
    <dgm:pt modelId="{370DA035-3CA5-4B20-97B6-BF7321A7F11A}" type="pres">
      <dgm:prSet presAssocID="{DD347024-6D23-444B-B09A-A898D7FBF0BD}" presName="Name21" presStyleCnt="0"/>
      <dgm:spPr/>
    </dgm:pt>
    <dgm:pt modelId="{4EA6278C-1B73-4688-B8E6-E025F8295434}" type="pres">
      <dgm:prSet presAssocID="{DD347024-6D23-444B-B09A-A898D7FBF0BD}" presName="level2Shape" presStyleLbl="node2" presStyleIdx="0" presStyleCnt="2" custLinFactNeighborX="-56" custLinFactNeighborY="-645"/>
      <dgm:spPr/>
      <dgm:t>
        <a:bodyPr/>
        <a:lstStyle/>
        <a:p>
          <a:endParaRPr lang="ru-RU"/>
        </a:p>
      </dgm:t>
    </dgm:pt>
    <dgm:pt modelId="{F940EF09-3356-494C-BE03-2699CF11A872}" type="pres">
      <dgm:prSet presAssocID="{DD347024-6D23-444B-B09A-A898D7FBF0BD}" presName="hierChild3" presStyleCnt="0"/>
      <dgm:spPr/>
    </dgm:pt>
    <dgm:pt modelId="{0D33C3FD-6AEC-4E1B-BC4D-607392C44198}" type="pres">
      <dgm:prSet presAssocID="{C3B04EF5-43FA-4B96-8E7E-C955A17482A2}" presName="Name19" presStyleLbl="parChTrans1D2" presStyleIdx="1" presStyleCnt="2"/>
      <dgm:spPr/>
      <dgm:t>
        <a:bodyPr/>
        <a:lstStyle/>
        <a:p>
          <a:endParaRPr lang="ru-RU"/>
        </a:p>
      </dgm:t>
    </dgm:pt>
    <dgm:pt modelId="{A9CCEB5D-51AE-4AA8-A0E1-E5BF87B0E68B}" type="pres">
      <dgm:prSet presAssocID="{149B3A17-EB5F-42B3-A917-EABC6A9A8793}" presName="Name21" presStyleCnt="0"/>
      <dgm:spPr/>
    </dgm:pt>
    <dgm:pt modelId="{2646F14B-E1EB-4044-9C8B-9A8A6B8E6E9A}" type="pres">
      <dgm:prSet presAssocID="{149B3A17-EB5F-42B3-A917-EABC6A9A8793}" presName="level2Shape" presStyleLbl="node2" presStyleIdx="1" presStyleCnt="2"/>
      <dgm:spPr/>
      <dgm:t>
        <a:bodyPr/>
        <a:lstStyle/>
        <a:p>
          <a:endParaRPr lang="ru-RU"/>
        </a:p>
      </dgm:t>
    </dgm:pt>
    <dgm:pt modelId="{440B184D-5184-42E9-A9CC-60E6EBB75E4E}" type="pres">
      <dgm:prSet presAssocID="{149B3A17-EB5F-42B3-A917-EABC6A9A8793}" presName="hierChild3" presStyleCnt="0"/>
      <dgm:spPr/>
    </dgm:pt>
    <dgm:pt modelId="{F5891385-606C-4FD1-A884-7CB50532BCBC}" type="pres">
      <dgm:prSet presAssocID="{0F725FBC-DB74-4286-AF20-3898E4540504}" presName="bgShapesFlow" presStyleCnt="0"/>
      <dgm:spPr/>
    </dgm:pt>
  </dgm:ptLst>
  <dgm:cxnLst>
    <dgm:cxn modelId="{8811B2F7-1763-446D-9AEC-E00F05FD5730}" srcId="{92FD01E6-4192-4405-8D82-5C3643F0FA17}" destId="{149B3A17-EB5F-42B3-A917-EABC6A9A8793}" srcOrd="1" destOrd="0" parTransId="{C3B04EF5-43FA-4B96-8E7E-C955A17482A2}" sibTransId="{559FA316-7400-4B1D-BF9B-9F5E0107F813}"/>
    <dgm:cxn modelId="{5BAA4B8E-2BAD-4262-834A-F8146109F073}" type="presOf" srcId="{0F725FBC-DB74-4286-AF20-3898E4540504}" destId="{37E6ED6E-A53C-4A55-92E0-FF21BCD31B0C}" srcOrd="0" destOrd="0" presId="urn:microsoft.com/office/officeart/2005/8/layout/hierarchy6"/>
    <dgm:cxn modelId="{430DB058-E54B-4609-B497-DD3346B9CA66}" type="presOf" srcId="{9F69EE1F-D25C-4D38-91F6-8451FD53CC27}" destId="{00C71767-979E-44A1-8D58-7239665CC5CB}" srcOrd="0" destOrd="0" presId="urn:microsoft.com/office/officeart/2005/8/layout/hierarchy6"/>
    <dgm:cxn modelId="{D8521925-A6EC-4552-9D53-2F4F7B222CC0}" type="presOf" srcId="{DD347024-6D23-444B-B09A-A898D7FBF0BD}" destId="{4EA6278C-1B73-4688-B8E6-E025F8295434}" srcOrd="0" destOrd="0" presId="urn:microsoft.com/office/officeart/2005/8/layout/hierarchy6"/>
    <dgm:cxn modelId="{78FED7D5-6E4D-4894-9023-84CD84052BDE}" srcId="{0F725FBC-DB74-4286-AF20-3898E4540504}" destId="{92FD01E6-4192-4405-8D82-5C3643F0FA17}" srcOrd="0" destOrd="0" parTransId="{2F0D75A9-A5AD-402C-89EA-5D2E5D6FE651}" sibTransId="{C2B73976-919C-479B-839F-C7E5E90F829C}"/>
    <dgm:cxn modelId="{1387D11D-9E22-4133-8346-14F39D5C7FEC}" srcId="{92FD01E6-4192-4405-8D82-5C3643F0FA17}" destId="{DD347024-6D23-444B-B09A-A898D7FBF0BD}" srcOrd="0" destOrd="0" parTransId="{9F69EE1F-D25C-4D38-91F6-8451FD53CC27}" sibTransId="{FD8D2955-1C4B-448F-AF1C-0A0611D221FD}"/>
    <dgm:cxn modelId="{974A702C-94DB-4D70-9EA1-7B0461AEF2E5}" type="presOf" srcId="{C3B04EF5-43FA-4B96-8E7E-C955A17482A2}" destId="{0D33C3FD-6AEC-4E1B-BC4D-607392C44198}" srcOrd="0" destOrd="0" presId="urn:microsoft.com/office/officeart/2005/8/layout/hierarchy6"/>
    <dgm:cxn modelId="{17B4E918-0344-4FCD-80BE-A00C7D30B1AF}" type="presOf" srcId="{92FD01E6-4192-4405-8D82-5C3643F0FA17}" destId="{008ADC82-40D8-4252-B160-53E0BF9213ED}" srcOrd="0" destOrd="0" presId="urn:microsoft.com/office/officeart/2005/8/layout/hierarchy6"/>
    <dgm:cxn modelId="{0F072E0C-E7E4-43BA-A257-C1B835470FE7}" type="presOf" srcId="{149B3A17-EB5F-42B3-A917-EABC6A9A8793}" destId="{2646F14B-E1EB-4044-9C8B-9A8A6B8E6E9A}" srcOrd="0" destOrd="0" presId="urn:microsoft.com/office/officeart/2005/8/layout/hierarchy6"/>
    <dgm:cxn modelId="{8F07CDED-E89D-442A-B5C9-C5101947D001}" type="presParOf" srcId="{37E6ED6E-A53C-4A55-92E0-FF21BCD31B0C}" destId="{419A0A46-C216-4556-BEDB-E85665875A61}" srcOrd="0" destOrd="0" presId="urn:microsoft.com/office/officeart/2005/8/layout/hierarchy6"/>
    <dgm:cxn modelId="{7445F32E-048B-427F-8C53-05134ED4E9E3}" type="presParOf" srcId="{419A0A46-C216-4556-BEDB-E85665875A61}" destId="{AF768999-B1EB-4ECC-9FB4-AFF356DA8476}" srcOrd="0" destOrd="0" presId="urn:microsoft.com/office/officeart/2005/8/layout/hierarchy6"/>
    <dgm:cxn modelId="{660ECEBA-C1B0-4D9D-8018-1119C6D994F1}" type="presParOf" srcId="{AF768999-B1EB-4ECC-9FB4-AFF356DA8476}" destId="{1E9C806A-4CCA-4A50-B66E-3F3AB7B436CB}" srcOrd="0" destOrd="0" presId="urn:microsoft.com/office/officeart/2005/8/layout/hierarchy6"/>
    <dgm:cxn modelId="{3517E3F4-E2EB-4F47-BFE8-ED5F4A0872F6}" type="presParOf" srcId="{1E9C806A-4CCA-4A50-B66E-3F3AB7B436CB}" destId="{008ADC82-40D8-4252-B160-53E0BF9213ED}" srcOrd="0" destOrd="0" presId="urn:microsoft.com/office/officeart/2005/8/layout/hierarchy6"/>
    <dgm:cxn modelId="{1C9A5454-A356-411C-8CDE-F7108D07A943}" type="presParOf" srcId="{1E9C806A-4CCA-4A50-B66E-3F3AB7B436CB}" destId="{7714F2E2-F21A-4FE9-A5F5-D828918FC06B}" srcOrd="1" destOrd="0" presId="urn:microsoft.com/office/officeart/2005/8/layout/hierarchy6"/>
    <dgm:cxn modelId="{7094D579-781C-46B0-B9B7-85448EF5F353}" type="presParOf" srcId="{7714F2E2-F21A-4FE9-A5F5-D828918FC06B}" destId="{00C71767-979E-44A1-8D58-7239665CC5CB}" srcOrd="0" destOrd="0" presId="urn:microsoft.com/office/officeart/2005/8/layout/hierarchy6"/>
    <dgm:cxn modelId="{0A78DF0C-A39A-4607-BDA0-9D0387F09EB1}" type="presParOf" srcId="{7714F2E2-F21A-4FE9-A5F5-D828918FC06B}" destId="{370DA035-3CA5-4B20-97B6-BF7321A7F11A}" srcOrd="1" destOrd="0" presId="urn:microsoft.com/office/officeart/2005/8/layout/hierarchy6"/>
    <dgm:cxn modelId="{430E560B-BA5C-4AA5-A338-879DE96E3B68}" type="presParOf" srcId="{370DA035-3CA5-4B20-97B6-BF7321A7F11A}" destId="{4EA6278C-1B73-4688-B8E6-E025F8295434}" srcOrd="0" destOrd="0" presId="urn:microsoft.com/office/officeart/2005/8/layout/hierarchy6"/>
    <dgm:cxn modelId="{75A0E412-3103-4F10-8375-6674CF0646D6}" type="presParOf" srcId="{370DA035-3CA5-4B20-97B6-BF7321A7F11A}" destId="{F940EF09-3356-494C-BE03-2699CF11A872}" srcOrd="1" destOrd="0" presId="urn:microsoft.com/office/officeart/2005/8/layout/hierarchy6"/>
    <dgm:cxn modelId="{DD43A970-7F2D-4E2F-8DCA-2B10761DA3DC}" type="presParOf" srcId="{7714F2E2-F21A-4FE9-A5F5-D828918FC06B}" destId="{0D33C3FD-6AEC-4E1B-BC4D-607392C44198}" srcOrd="2" destOrd="0" presId="urn:microsoft.com/office/officeart/2005/8/layout/hierarchy6"/>
    <dgm:cxn modelId="{E3137A10-EFC0-4667-A372-033FE22C8E8D}" type="presParOf" srcId="{7714F2E2-F21A-4FE9-A5F5-D828918FC06B}" destId="{A9CCEB5D-51AE-4AA8-A0E1-E5BF87B0E68B}" srcOrd="3" destOrd="0" presId="urn:microsoft.com/office/officeart/2005/8/layout/hierarchy6"/>
    <dgm:cxn modelId="{E7B49727-EFA9-4A0B-B8CE-88AFC16EC464}" type="presParOf" srcId="{A9CCEB5D-51AE-4AA8-A0E1-E5BF87B0E68B}" destId="{2646F14B-E1EB-4044-9C8B-9A8A6B8E6E9A}" srcOrd="0" destOrd="0" presId="urn:microsoft.com/office/officeart/2005/8/layout/hierarchy6"/>
    <dgm:cxn modelId="{07639637-1A2D-4DEE-AA6E-0CA9253947C7}" type="presParOf" srcId="{A9CCEB5D-51AE-4AA8-A0E1-E5BF87B0E68B}" destId="{440B184D-5184-42E9-A9CC-60E6EBB75E4E}" srcOrd="1" destOrd="0" presId="urn:microsoft.com/office/officeart/2005/8/layout/hierarchy6"/>
    <dgm:cxn modelId="{073CD64E-1D8B-4C0D-BDA4-E29424804A6A}" type="presParOf" srcId="{37E6ED6E-A53C-4A55-92E0-FF21BCD31B0C}" destId="{F5891385-606C-4FD1-A884-7CB50532BCBC}" srcOrd="1" destOrd="0" presId="urn:microsoft.com/office/officeart/2005/8/layout/hierarchy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6FC27E-F68C-45C6-97FA-29D946A9536A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B56350-2020-4165-8693-88022B192A50}">
      <dgm:prSet phldrT="[Текст]" custT="1"/>
      <dgm:spPr>
        <a:ln w="38100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Метод проектов</a:t>
          </a:r>
          <a:endParaRPr lang="ru-RU" sz="2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AB2438-FF6D-42A2-99A0-B758F47F5EB7}" type="parTrans" cxnId="{74AE30CD-2EC9-416A-B7B7-E48EF4BA23EE}">
      <dgm:prSet/>
      <dgm:spPr/>
      <dgm:t>
        <a:bodyPr/>
        <a:lstStyle/>
        <a:p>
          <a:endParaRPr lang="ru-RU"/>
        </a:p>
      </dgm:t>
    </dgm:pt>
    <dgm:pt modelId="{31C5EBFC-527A-43A5-AF8E-29FFDD036581}" type="sibTrans" cxnId="{74AE30CD-2EC9-416A-B7B7-E48EF4BA23EE}">
      <dgm:prSet/>
      <dgm:spPr>
        <a:solidFill>
          <a:schemeClr val="accent3">
            <a:lumMod val="40000"/>
            <a:lumOff val="60000"/>
          </a:schemeClr>
        </a:solidFill>
        <a:ln w="38100">
          <a:solidFill>
            <a:srgbClr val="0070C0"/>
          </a:solidFill>
        </a:ln>
      </dgm:spPr>
      <dgm:t>
        <a:bodyPr/>
        <a:lstStyle/>
        <a:p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AF9E21F3-1FE5-48B9-BFC4-5382825637ED}">
      <dgm:prSet phldrT="[Текст]" custT="1"/>
      <dgm:spPr>
        <a:ln w="38100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Реализация </a:t>
          </a:r>
          <a:r>
            <a:rPr lang="ru-RU" sz="2200" dirty="0" err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межпредметных</a:t>
          </a:r>
          <a:r>
            <a: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связей</a:t>
          </a:r>
          <a:endParaRPr lang="ru-RU" sz="2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F528A1-6F13-4CED-83B2-CA3C20D2820B}" type="parTrans" cxnId="{2C9A3EA8-2357-419E-A71B-D98A6C22DB12}">
      <dgm:prSet/>
      <dgm:spPr/>
      <dgm:t>
        <a:bodyPr/>
        <a:lstStyle/>
        <a:p>
          <a:endParaRPr lang="ru-RU"/>
        </a:p>
      </dgm:t>
    </dgm:pt>
    <dgm:pt modelId="{646904C9-A0B4-437B-B772-50746A525408}" type="sibTrans" cxnId="{2C9A3EA8-2357-419E-A71B-D98A6C22DB12}">
      <dgm:prSet/>
      <dgm:spPr>
        <a:solidFill>
          <a:schemeClr val="accent3">
            <a:lumMod val="40000"/>
            <a:lumOff val="60000"/>
          </a:schemeClr>
        </a:solidFill>
        <a:ln w="38100"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4A5003A7-EC3B-4DAB-B014-61FF20187C18}">
      <dgm:prSet phldrT="[Текст]"/>
      <dgm:spPr>
        <a:ln w="38100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Компетентная личность 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Мировоззрение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Гражданская позиция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D6E1725-37CE-45A0-B595-EA93B7BA3C17}" type="parTrans" cxnId="{CA5C0CE1-107A-452A-B47D-A1EFB6D8B2BA}">
      <dgm:prSet/>
      <dgm:spPr/>
      <dgm:t>
        <a:bodyPr/>
        <a:lstStyle/>
        <a:p>
          <a:endParaRPr lang="ru-RU"/>
        </a:p>
      </dgm:t>
    </dgm:pt>
    <dgm:pt modelId="{70A38F42-3F38-4C0A-BAF3-9CFCAE1B77C5}" type="sibTrans" cxnId="{CA5C0CE1-107A-452A-B47D-A1EFB6D8B2BA}">
      <dgm:prSet/>
      <dgm:spPr/>
      <dgm:t>
        <a:bodyPr/>
        <a:lstStyle/>
        <a:p>
          <a:endParaRPr lang="ru-RU"/>
        </a:p>
      </dgm:t>
    </dgm:pt>
    <dgm:pt modelId="{B53B3C43-F801-4511-8F93-79D8051D3BE9}" type="pres">
      <dgm:prSet presAssocID="{166FC27E-F68C-45C6-97FA-29D946A953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2EA5FF-4CD1-4766-9BB1-8D891C5DC29C}" type="pres">
      <dgm:prSet presAssocID="{166FC27E-F68C-45C6-97FA-29D946A9536A}" presName="vNodes" presStyleCnt="0"/>
      <dgm:spPr/>
    </dgm:pt>
    <dgm:pt modelId="{9D7B24E7-8F09-415E-9EA5-6DDE3D2D7AE3}" type="pres">
      <dgm:prSet presAssocID="{1DB56350-2020-4165-8693-88022B192A50}" presName="node" presStyleLbl="node1" presStyleIdx="0" presStyleCnt="3" custScaleX="120594" custScaleY="114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BBEBA-2B06-4A3D-AB36-A7A0D9381078}" type="pres">
      <dgm:prSet presAssocID="{31C5EBFC-527A-43A5-AF8E-29FFDD036581}" presName="spacerT" presStyleCnt="0"/>
      <dgm:spPr/>
    </dgm:pt>
    <dgm:pt modelId="{B747EE36-AC7A-4F50-9135-DF7A13B74F81}" type="pres">
      <dgm:prSet presAssocID="{31C5EBFC-527A-43A5-AF8E-29FFDD03658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01C4BE01-74F9-425C-B509-9F33ABBED026}" type="pres">
      <dgm:prSet presAssocID="{31C5EBFC-527A-43A5-AF8E-29FFDD036581}" presName="spacerB" presStyleCnt="0"/>
      <dgm:spPr/>
    </dgm:pt>
    <dgm:pt modelId="{DAD3D0A4-74FA-4E26-B56B-B5C464297A48}" type="pres">
      <dgm:prSet presAssocID="{AF9E21F3-1FE5-48B9-BFC4-5382825637ED}" presName="node" presStyleLbl="node1" presStyleIdx="1" presStyleCnt="3" custScaleX="122533" custScaleY="111215" custLinFactNeighborX="2060" custLinFactNeighborY="-65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5C32B-CCA8-465C-821F-92FF7F5EE7DD}" type="pres">
      <dgm:prSet presAssocID="{166FC27E-F68C-45C6-97FA-29D946A9536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568C2C10-77E2-4095-8B11-C4DA41CBF334}" type="pres">
      <dgm:prSet presAssocID="{166FC27E-F68C-45C6-97FA-29D946A9536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A742ADFF-740C-4407-9448-61D85B329635}" type="pres">
      <dgm:prSet presAssocID="{166FC27E-F68C-45C6-97FA-29D946A9536A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98649F-6A27-4EF7-85D9-1A3BB4BAFA6A}" type="presOf" srcId="{4A5003A7-EC3B-4DAB-B014-61FF20187C18}" destId="{A742ADFF-740C-4407-9448-61D85B329635}" srcOrd="0" destOrd="0" presId="urn:microsoft.com/office/officeart/2005/8/layout/equation2"/>
    <dgm:cxn modelId="{CB4C603F-18BF-408D-9ED4-A2C7958322E2}" type="presOf" srcId="{646904C9-A0B4-437B-B772-50746A525408}" destId="{AD95C32B-CCA8-465C-821F-92FF7F5EE7DD}" srcOrd="0" destOrd="0" presId="urn:microsoft.com/office/officeart/2005/8/layout/equation2"/>
    <dgm:cxn modelId="{59F4F565-864A-42FF-B27B-DD10ECF6D514}" type="presOf" srcId="{646904C9-A0B4-437B-B772-50746A525408}" destId="{568C2C10-77E2-4095-8B11-C4DA41CBF334}" srcOrd="1" destOrd="0" presId="urn:microsoft.com/office/officeart/2005/8/layout/equation2"/>
    <dgm:cxn modelId="{2C9A3EA8-2357-419E-A71B-D98A6C22DB12}" srcId="{166FC27E-F68C-45C6-97FA-29D946A9536A}" destId="{AF9E21F3-1FE5-48B9-BFC4-5382825637ED}" srcOrd="1" destOrd="0" parTransId="{34F528A1-6F13-4CED-83B2-CA3C20D2820B}" sibTransId="{646904C9-A0B4-437B-B772-50746A525408}"/>
    <dgm:cxn modelId="{74AE30CD-2EC9-416A-B7B7-E48EF4BA23EE}" srcId="{166FC27E-F68C-45C6-97FA-29D946A9536A}" destId="{1DB56350-2020-4165-8693-88022B192A50}" srcOrd="0" destOrd="0" parTransId="{02AB2438-FF6D-42A2-99A0-B758F47F5EB7}" sibTransId="{31C5EBFC-527A-43A5-AF8E-29FFDD036581}"/>
    <dgm:cxn modelId="{CA5C0CE1-107A-452A-B47D-A1EFB6D8B2BA}" srcId="{166FC27E-F68C-45C6-97FA-29D946A9536A}" destId="{4A5003A7-EC3B-4DAB-B014-61FF20187C18}" srcOrd="2" destOrd="0" parTransId="{DD6E1725-37CE-45A0-B595-EA93B7BA3C17}" sibTransId="{70A38F42-3F38-4C0A-BAF3-9CFCAE1B77C5}"/>
    <dgm:cxn modelId="{723F91BA-01EE-4C97-9F46-965C65187C34}" type="presOf" srcId="{166FC27E-F68C-45C6-97FA-29D946A9536A}" destId="{B53B3C43-F801-4511-8F93-79D8051D3BE9}" srcOrd="0" destOrd="0" presId="urn:microsoft.com/office/officeart/2005/8/layout/equation2"/>
    <dgm:cxn modelId="{30FE4405-2F91-4410-A054-25660B1CDC73}" type="presOf" srcId="{AF9E21F3-1FE5-48B9-BFC4-5382825637ED}" destId="{DAD3D0A4-74FA-4E26-B56B-B5C464297A48}" srcOrd="0" destOrd="0" presId="urn:microsoft.com/office/officeart/2005/8/layout/equation2"/>
    <dgm:cxn modelId="{EDE4C960-5D02-462D-8FD6-79F560D8F611}" type="presOf" srcId="{31C5EBFC-527A-43A5-AF8E-29FFDD036581}" destId="{B747EE36-AC7A-4F50-9135-DF7A13B74F81}" srcOrd="0" destOrd="0" presId="urn:microsoft.com/office/officeart/2005/8/layout/equation2"/>
    <dgm:cxn modelId="{91EDD6BA-78A6-46AB-B797-C09108C08449}" type="presOf" srcId="{1DB56350-2020-4165-8693-88022B192A50}" destId="{9D7B24E7-8F09-415E-9EA5-6DDE3D2D7AE3}" srcOrd="0" destOrd="0" presId="urn:microsoft.com/office/officeart/2005/8/layout/equation2"/>
    <dgm:cxn modelId="{AF9349AD-C95A-4A76-B3F7-1D88C19E1857}" type="presParOf" srcId="{B53B3C43-F801-4511-8F93-79D8051D3BE9}" destId="{172EA5FF-4CD1-4766-9BB1-8D891C5DC29C}" srcOrd="0" destOrd="0" presId="urn:microsoft.com/office/officeart/2005/8/layout/equation2"/>
    <dgm:cxn modelId="{EE59DA6F-1E71-4A3D-9526-AC97FC033C46}" type="presParOf" srcId="{172EA5FF-4CD1-4766-9BB1-8D891C5DC29C}" destId="{9D7B24E7-8F09-415E-9EA5-6DDE3D2D7AE3}" srcOrd="0" destOrd="0" presId="urn:microsoft.com/office/officeart/2005/8/layout/equation2"/>
    <dgm:cxn modelId="{6C6E924D-5F3E-470E-B187-4923CC8725DB}" type="presParOf" srcId="{172EA5FF-4CD1-4766-9BB1-8D891C5DC29C}" destId="{F0FBBEBA-2B06-4A3D-AB36-A7A0D9381078}" srcOrd="1" destOrd="0" presId="urn:microsoft.com/office/officeart/2005/8/layout/equation2"/>
    <dgm:cxn modelId="{E429AE5A-6BC0-4888-A771-C6FB0372BCC8}" type="presParOf" srcId="{172EA5FF-4CD1-4766-9BB1-8D891C5DC29C}" destId="{B747EE36-AC7A-4F50-9135-DF7A13B74F81}" srcOrd="2" destOrd="0" presId="urn:microsoft.com/office/officeart/2005/8/layout/equation2"/>
    <dgm:cxn modelId="{88A642B7-3C9E-4803-87D6-5B3E10FB4A7B}" type="presParOf" srcId="{172EA5FF-4CD1-4766-9BB1-8D891C5DC29C}" destId="{01C4BE01-74F9-425C-B509-9F33ABBED026}" srcOrd="3" destOrd="0" presId="urn:microsoft.com/office/officeart/2005/8/layout/equation2"/>
    <dgm:cxn modelId="{C9588A1F-2DE9-425E-944B-75ECF6EBA02F}" type="presParOf" srcId="{172EA5FF-4CD1-4766-9BB1-8D891C5DC29C}" destId="{DAD3D0A4-74FA-4E26-B56B-B5C464297A48}" srcOrd="4" destOrd="0" presId="urn:microsoft.com/office/officeart/2005/8/layout/equation2"/>
    <dgm:cxn modelId="{62AF54A0-3F71-406F-B3EA-251921860FF5}" type="presParOf" srcId="{B53B3C43-F801-4511-8F93-79D8051D3BE9}" destId="{AD95C32B-CCA8-465C-821F-92FF7F5EE7DD}" srcOrd="1" destOrd="0" presId="urn:microsoft.com/office/officeart/2005/8/layout/equation2"/>
    <dgm:cxn modelId="{9934BECA-1958-407A-B5B8-D0E9BC0103E7}" type="presParOf" srcId="{AD95C32B-CCA8-465C-821F-92FF7F5EE7DD}" destId="{568C2C10-77E2-4095-8B11-C4DA41CBF334}" srcOrd="0" destOrd="0" presId="urn:microsoft.com/office/officeart/2005/8/layout/equation2"/>
    <dgm:cxn modelId="{A382920A-99E9-4873-B6E9-24629DA52DFB}" type="presParOf" srcId="{B53B3C43-F801-4511-8F93-79D8051D3BE9}" destId="{A742ADFF-740C-4407-9448-61D85B329635}" srcOrd="2" destOrd="0" presId="urn:microsoft.com/office/officeart/2005/8/layout/equati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7E2EAB-347B-444F-8992-1FC3AF69965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B9E99F-2F73-437C-A1E3-3646972876A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Запись числа в стандартном виде</a:t>
          </a:r>
          <a:endParaRPr lang="ru-RU" sz="2000" b="1" dirty="0">
            <a:solidFill>
              <a:schemeClr val="bg1"/>
            </a:solidFill>
          </a:endParaRPr>
        </a:p>
      </dgm:t>
    </dgm:pt>
    <dgm:pt modelId="{E5B595A2-00D2-4D95-A872-1AB66C01D344}" type="parTrans" cxnId="{10C7D9EC-0CBD-4A34-A913-6F42A3493BCE}">
      <dgm:prSet/>
      <dgm:spPr/>
      <dgm:t>
        <a:bodyPr/>
        <a:lstStyle/>
        <a:p>
          <a:endParaRPr lang="ru-RU"/>
        </a:p>
      </dgm:t>
    </dgm:pt>
    <dgm:pt modelId="{C78A4F37-E6FC-4678-8F4B-E70DCFB58DCE}" type="sibTrans" cxnId="{10C7D9EC-0CBD-4A34-A913-6F42A3493BCE}">
      <dgm:prSet/>
      <dgm:spPr/>
      <dgm:t>
        <a:bodyPr/>
        <a:lstStyle/>
        <a:p>
          <a:endParaRPr lang="ru-RU"/>
        </a:p>
      </dgm:t>
    </dgm:pt>
    <dgm:pt modelId="{F392E9B7-C308-45E6-903C-607F210F788A}">
      <dgm:prSet phldrT="[Текст]" custT="1"/>
      <dgm:spPr/>
      <dgm:t>
        <a:bodyPr/>
        <a:lstStyle/>
        <a:p>
          <a:r>
            <a:rPr lang="ru-RU" sz="2800" dirty="0" smtClean="0"/>
            <a:t>Физика, 7 класс</a:t>
          </a:r>
          <a:endParaRPr lang="ru-RU" sz="2800" dirty="0"/>
        </a:p>
      </dgm:t>
    </dgm:pt>
    <dgm:pt modelId="{E12F6612-0306-47D1-8B30-35B2A17C6E43}" type="parTrans" cxnId="{25F3CBE9-540B-4BD7-9B20-FEBAE523F521}">
      <dgm:prSet/>
      <dgm:spPr/>
      <dgm:t>
        <a:bodyPr/>
        <a:lstStyle/>
        <a:p>
          <a:endParaRPr lang="ru-RU"/>
        </a:p>
      </dgm:t>
    </dgm:pt>
    <dgm:pt modelId="{9A3ECF79-EB07-4281-8F73-35DD703543C0}" type="sibTrans" cxnId="{25F3CBE9-540B-4BD7-9B20-FEBAE523F521}">
      <dgm:prSet/>
      <dgm:spPr/>
      <dgm:t>
        <a:bodyPr/>
        <a:lstStyle/>
        <a:p>
          <a:endParaRPr lang="ru-RU"/>
        </a:p>
      </dgm:t>
    </dgm:pt>
    <dgm:pt modelId="{EA402D34-5598-4A59-8035-8C8141CB064D}">
      <dgm:prSet phldrT="[Текст]" custT="1"/>
      <dgm:spPr/>
      <dgm:t>
        <a:bodyPr/>
        <a:lstStyle/>
        <a:p>
          <a:r>
            <a:rPr lang="ru-RU" sz="2400" dirty="0" smtClean="0"/>
            <a:t>Математика, </a:t>
          </a:r>
        </a:p>
        <a:p>
          <a:r>
            <a:rPr lang="ru-RU" sz="2400" dirty="0" smtClean="0"/>
            <a:t>8 класс</a:t>
          </a:r>
          <a:endParaRPr lang="ru-RU" sz="2400" dirty="0"/>
        </a:p>
      </dgm:t>
    </dgm:pt>
    <dgm:pt modelId="{151B5087-81A5-4238-9668-8DCE64AB1FD1}" type="parTrans" cxnId="{CAC1500D-D0AF-4091-8E7F-FD3B7B79C3E5}">
      <dgm:prSet/>
      <dgm:spPr/>
      <dgm:t>
        <a:bodyPr/>
        <a:lstStyle/>
        <a:p>
          <a:endParaRPr lang="ru-RU"/>
        </a:p>
      </dgm:t>
    </dgm:pt>
    <dgm:pt modelId="{69782565-DAA5-4184-AAF5-C2D3E8CB055B}" type="sibTrans" cxnId="{CAC1500D-D0AF-4091-8E7F-FD3B7B79C3E5}">
      <dgm:prSet/>
      <dgm:spPr/>
      <dgm:t>
        <a:bodyPr/>
        <a:lstStyle/>
        <a:p>
          <a:endParaRPr lang="ru-RU"/>
        </a:p>
      </dgm:t>
    </dgm:pt>
    <dgm:pt modelId="{86E093CE-3FB6-44C2-93CB-FEFF305DD7D9}" type="pres">
      <dgm:prSet presAssocID="{E37E2EAB-347B-444F-8992-1FC3AF69965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CCE4461-55FC-485C-A163-4830918B4D8D}" type="pres">
      <dgm:prSet presAssocID="{16B9E99F-2F73-437C-A1E3-3646972876A5}" presName="posSpace" presStyleCnt="0"/>
      <dgm:spPr/>
    </dgm:pt>
    <dgm:pt modelId="{C582C79A-A4E3-45CA-9D8C-A8D81AF34E2C}" type="pres">
      <dgm:prSet presAssocID="{16B9E99F-2F73-437C-A1E3-3646972876A5}" presName="vertFlow" presStyleCnt="0"/>
      <dgm:spPr/>
    </dgm:pt>
    <dgm:pt modelId="{022A6E38-C89B-40C4-B3E8-86766C6CD6D7}" type="pres">
      <dgm:prSet presAssocID="{16B9E99F-2F73-437C-A1E3-3646972876A5}" presName="topSpace" presStyleCnt="0"/>
      <dgm:spPr/>
    </dgm:pt>
    <dgm:pt modelId="{5F2AE589-D0A9-42C6-A6BC-4B0104578A39}" type="pres">
      <dgm:prSet presAssocID="{16B9E99F-2F73-437C-A1E3-3646972876A5}" presName="firstComp" presStyleCnt="0"/>
      <dgm:spPr/>
    </dgm:pt>
    <dgm:pt modelId="{846B7D28-A3CA-404A-A589-38DA7D84D514}" type="pres">
      <dgm:prSet presAssocID="{16B9E99F-2F73-437C-A1E3-3646972876A5}" presName="firstChild" presStyleLbl="bgAccFollowNode1" presStyleIdx="0" presStyleCnt="2" custScaleX="110411"/>
      <dgm:spPr/>
      <dgm:t>
        <a:bodyPr/>
        <a:lstStyle/>
        <a:p>
          <a:endParaRPr lang="ru-RU"/>
        </a:p>
      </dgm:t>
    </dgm:pt>
    <dgm:pt modelId="{03C6EFA2-6FEB-4E2E-AC07-99D9A4F76D9E}" type="pres">
      <dgm:prSet presAssocID="{16B9E99F-2F73-437C-A1E3-3646972876A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DC338-E04D-4528-A5F0-68C4AD56E74F}" type="pres">
      <dgm:prSet presAssocID="{EA402D34-5598-4A59-8035-8C8141CB064D}" presName="comp" presStyleCnt="0"/>
      <dgm:spPr/>
    </dgm:pt>
    <dgm:pt modelId="{EADCE5A4-8A5C-434C-BAD4-CE73DCF75C91}" type="pres">
      <dgm:prSet presAssocID="{EA402D34-5598-4A59-8035-8C8141CB064D}" presName="child" presStyleLbl="bgAccFollowNode1" presStyleIdx="1" presStyleCnt="2" custScaleX="111364" custLinFactNeighborX="1173" custLinFactNeighborY="14198"/>
      <dgm:spPr/>
      <dgm:t>
        <a:bodyPr/>
        <a:lstStyle/>
        <a:p>
          <a:endParaRPr lang="ru-RU"/>
        </a:p>
      </dgm:t>
    </dgm:pt>
    <dgm:pt modelId="{C6BC9660-97B1-4D2E-9984-24E0CAE9D228}" type="pres">
      <dgm:prSet presAssocID="{EA402D34-5598-4A59-8035-8C8141CB064D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E9408-75EC-4DB7-A135-E99F7E528E2B}" type="pres">
      <dgm:prSet presAssocID="{16B9E99F-2F73-437C-A1E3-3646972876A5}" presName="negSpace" presStyleCnt="0"/>
      <dgm:spPr/>
    </dgm:pt>
    <dgm:pt modelId="{580200FD-D155-45D2-B395-F10306A6213B}" type="pres">
      <dgm:prSet presAssocID="{16B9E99F-2F73-437C-A1E3-3646972876A5}" presName="circle" presStyleLbl="node1" presStyleIdx="0" presStyleCnt="1" custScaleX="155069" custScaleY="165968" custLinFactY="-12515" custLinFactNeighborX="-6824" custLinFactNeighborY="-100000"/>
      <dgm:spPr/>
      <dgm:t>
        <a:bodyPr/>
        <a:lstStyle/>
        <a:p>
          <a:endParaRPr lang="ru-RU"/>
        </a:p>
      </dgm:t>
    </dgm:pt>
  </dgm:ptLst>
  <dgm:cxnLst>
    <dgm:cxn modelId="{68CFD9C7-07E2-418A-878D-A56D61D2EBFE}" type="presOf" srcId="{16B9E99F-2F73-437C-A1E3-3646972876A5}" destId="{580200FD-D155-45D2-B395-F10306A6213B}" srcOrd="0" destOrd="0" presId="urn:microsoft.com/office/officeart/2005/8/layout/hList9"/>
    <dgm:cxn modelId="{60DC693C-459C-4E51-8937-B7A58AA7D23C}" type="presOf" srcId="{F392E9B7-C308-45E6-903C-607F210F788A}" destId="{03C6EFA2-6FEB-4E2E-AC07-99D9A4F76D9E}" srcOrd="1" destOrd="0" presId="urn:microsoft.com/office/officeart/2005/8/layout/hList9"/>
    <dgm:cxn modelId="{25F3CBE9-540B-4BD7-9B20-FEBAE523F521}" srcId="{16B9E99F-2F73-437C-A1E3-3646972876A5}" destId="{F392E9B7-C308-45E6-903C-607F210F788A}" srcOrd="0" destOrd="0" parTransId="{E12F6612-0306-47D1-8B30-35B2A17C6E43}" sibTransId="{9A3ECF79-EB07-4281-8F73-35DD703543C0}"/>
    <dgm:cxn modelId="{10C7D9EC-0CBD-4A34-A913-6F42A3493BCE}" srcId="{E37E2EAB-347B-444F-8992-1FC3AF699650}" destId="{16B9E99F-2F73-437C-A1E3-3646972876A5}" srcOrd="0" destOrd="0" parTransId="{E5B595A2-00D2-4D95-A872-1AB66C01D344}" sibTransId="{C78A4F37-E6FC-4678-8F4B-E70DCFB58DCE}"/>
    <dgm:cxn modelId="{D913EFD2-50B7-4293-892A-9D71BFF78333}" type="presOf" srcId="{EA402D34-5598-4A59-8035-8C8141CB064D}" destId="{C6BC9660-97B1-4D2E-9984-24E0CAE9D228}" srcOrd="1" destOrd="0" presId="urn:microsoft.com/office/officeart/2005/8/layout/hList9"/>
    <dgm:cxn modelId="{ECC09194-9BF0-44EF-B753-135C2AEE4EFB}" type="presOf" srcId="{E37E2EAB-347B-444F-8992-1FC3AF699650}" destId="{86E093CE-3FB6-44C2-93CB-FEFF305DD7D9}" srcOrd="0" destOrd="0" presId="urn:microsoft.com/office/officeart/2005/8/layout/hList9"/>
    <dgm:cxn modelId="{CAC1500D-D0AF-4091-8E7F-FD3B7B79C3E5}" srcId="{16B9E99F-2F73-437C-A1E3-3646972876A5}" destId="{EA402D34-5598-4A59-8035-8C8141CB064D}" srcOrd="1" destOrd="0" parTransId="{151B5087-81A5-4238-9668-8DCE64AB1FD1}" sibTransId="{69782565-DAA5-4184-AAF5-C2D3E8CB055B}"/>
    <dgm:cxn modelId="{19CB0420-3498-4575-A779-72A1F722F4B8}" type="presOf" srcId="{EA402D34-5598-4A59-8035-8C8141CB064D}" destId="{EADCE5A4-8A5C-434C-BAD4-CE73DCF75C91}" srcOrd="0" destOrd="0" presId="urn:microsoft.com/office/officeart/2005/8/layout/hList9"/>
    <dgm:cxn modelId="{B69DC90C-04EF-4768-8F8A-E28864E86912}" type="presOf" srcId="{F392E9B7-C308-45E6-903C-607F210F788A}" destId="{846B7D28-A3CA-404A-A589-38DA7D84D514}" srcOrd="0" destOrd="0" presId="urn:microsoft.com/office/officeart/2005/8/layout/hList9"/>
    <dgm:cxn modelId="{522F9B77-0ED1-4AE0-84B9-467E8860A2A0}" type="presParOf" srcId="{86E093CE-3FB6-44C2-93CB-FEFF305DD7D9}" destId="{ECCE4461-55FC-485C-A163-4830918B4D8D}" srcOrd="0" destOrd="0" presId="urn:microsoft.com/office/officeart/2005/8/layout/hList9"/>
    <dgm:cxn modelId="{733936C9-4774-4923-A59A-376F5C065A45}" type="presParOf" srcId="{86E093CE-3FB6-44C2-93CB-FEFF305DD7D9}" destId="{C582C79A-A4E3-45CA-9D8C-A8D81AF34E2C}" srcOrd="1" destOrd="0" presId="urn:microsoft.com/office/officeart/2005/8/layout/hList9"/>
    <dgm:cxn modelId="{B3484854-E53D-4C7A-BD5B-EE7C9C883C78}" type="presParOf" srcId="{C582C79A-A4E3-45CA-9D8C-A8D81AF34E2C}" destId="{022A6E38-C89B-40C4-B3E8-86766C6CD6D7}" srcOrd="0" destOrd="0" presId="urn:microsoft.com/office/officeart/2005/8/layout/hList9"/>
    <dgm:cxn modelId="{2E33D99D-5E95-4652-BBD9-716C8382CD3F}" type="presParOf" srcId="{C582C79A-A4E3-45CA-9D8C-A8D81AF34E2C}" destId="{5F2AE589-D0A9-42C6-A6BC-4B0104578A39}" srcOrd="1" destOrd="0" presId="urn:microsoft.com/office/officeart/2005/8/layout/hList9"/>
    <dgm:cxn modelId="{ABABF693-1741-42B4-A7C6-B1F553E5B34A}" type="presParOf" srcId="{5F2AE589-D0A9-42C6-A6BC-4B0104578A39}" destId="{846B7D28-A3CA-404A-A589-38DA7D84D514}" srcOrd="0" destOrd="0" presId="urn:microsoft.com/office/officeart/2005/8/layout/hList9"/>
    <dgm:cxn modelId="{99475928-FE9D-421E-9AC6-0572E7C0BBD2}" type="presParOf" srcId="{5F2AE589-D0A9-42C6-A6BC-4B0104578A39}" destId="{03C6EFA2-6FEB-4E2E-AC07-99D9A4F76D9E}" srcOrd="1" destOrd="0" presId="urn:microsoft.com/office/officeart/2005/8/layout/hList9"/>
    <dgm:cxn modelId="{5BEA98A1-8C4E-4FDC-BFF5-94FA313C80D7}" type="presParOf" srcId="{C582C79A-A4E3-45CA-9D8C-A8D81AF34E2C}" destId="{A34DC338-E04D-4528-A5F0-68C4AD56E74F}" srcOrd="2" destOrd="0" presId="urn:microsoft.com/office/officeart/2005/8/layout/hList9"/>
    <dgm:cxn modelId="{748CCFDD-E41E-488A-8CF8-FDEB2A8BEAEE}" type="presParOf" srcId="{A34DC338-E04D-4528-A5F0-68C4AD56E74F}" destId="{EADCE5A4-8A5C-434C-BAD4-CE73DCF75C91}" srcOrd="0" destOrd="0" presId="urn:microsoft.com/office/officeart/2005/8/layout/hList9"/>
    <dgm:cxn modelId="{4BB008D0-D544-40CD-8CD6-D58FD6A6E38A}" type="presParOf" srcId="{A34DC338-E04D-4528-A5F0-68C4AD56E74F}" destId="{C6BC9660-97B1-4D2E-9984-24E0CAE9D228}" srcOrd="1" destOrd="0" presId="urn:microsoft.com/office/officeart/2005/8/layout/hList9"/>
    <dgm:cxn modelId="{25F7DF53-109C-4301-969F-31162121DE63}" type="presParOf" srcId="{86E093CE-3FB6-44C2-93CB-FEFF305DD7D9}" destId="{096E9408-75EC-4DB7-A135-E99F7E528E2B}" srcOrd="2" destOrd="0" presId="urn:microsoft.com/office/officeart/2005/8/layout/hList9"/>
    <dgm:cxn modelId="{FF1FC607-FF35-4911-9358-A998FD7E6BF0}" type="presParOf" srcId="{86E093CE-3FB6-44C2-93CB-FEFF305DD7D9}" destId="{580200FD-D155-45D2-B395-F10306A6213B}" srcOrd="3" destOrd="0" presId="urn:microsoft.com/office/officeart/2005/8/layout/hList9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7E2EAB-347B-444F-8992-1FC3AF69965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B9E99F-2F73-437C-A1E3-3646972876A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Знание материков и океанов</a:t>
          </a:r>
          <a:endParaRPr lang="ru-RU" sz="2000" b="1" dirty="0">
            <a:solidFill>
              <a:schemeClr val="bg1"/>
            </a:solidFill>
          </a:endParaRPr>
        </a:p>
      </dgm:t>
    </dgm:pt>
    <dgm:pt modelId="{E5B595A2-00D2-4D95-A872-1AB66C01D344}" type="parTrans" cxnId="{10C7D9EC-0CBD-4A34-A913-6F42A3493BCE}">
      <dgm:prSet/>
      <dgm:spPr/>
      <dgm:t>
        <a:bodyPr/>
        <a:lstStyle/>
        <a:p>
          <a:endParaRPr lang="ru-RU"/>
        </a:p>
      </dgm:t>
    </dgm:pt>
    <dgm:pt modelId="{C78A4F37-E6FC-4678-8F4B-E70DCFB58DCE}" type="sibTrans" cxnId="{10C7D9EC-0CBD-4A34-A913-6F42A3493BCE}">
      <dgm:prSet/>
      <dgm:spPr/>
      <dgm:t>
        <a:bodyPr/>
        <a:lstStyle/>
        <a:p>
          <a:endParaRPr lang="ru-RU"/>
        </a:p>
      </dgm:t>
    </dgm:pt>
    <dgm:pt modelId="{F392E9B7-C308-45E6-903C-607F210F788A}">
      <dgm:prSet phldrT="[Текст]"/>
      <dgm:spPr/>
      <dgm:t>
        <a:bodyPr/>
        <a:lstStyle/>
        <a:p>
          <a:r>
            <a:rPr lang="ru-RU" dirty="0" smtClean="0"/>
            <a:t>История, 5 класс</a:t>
          </a:r>
          <a:endParaRPr lang="ru-RU" dirty="0"/>
        </a:p>
      </dgm:t>
    </dgm:pt>
    <dgm:pt modelId="{E12F6612-0306-47D1-8B30-35B2A17C6E43}" type="parTrans" cxnId="{25F3CBE9-540B-4BD7-9B20-FEBAE523F521}">
      <dgm:prSet/>
      <dgm:spPr/>
      <dgm:t>
        <a:bodyPr/>
        <a:lstStyle/>
        <a:p>
          <a:endParaRPr lang="ru-RU"/>
        </a:p>
      </dgm:t>
    </dgm:pt>
    <dgm:pt modelId="{9A3ECF79-EB07-4281-8F73-35DD703543C0}" type="sibTrans" cxnId="{25F3CBE9-540B-4BD7-9B20-FEBAE523F521}">
      <dgm:prSet/>
      <dgm:spPr/>
      <dgm:t>
        <a:bodyPr/>
        <a:lstStyle/>
        <a:p>
          <a:endParaRPr lang="ru-RU"/>
        </a:p>
      </dgm:t>
    </dgm:pt>
    <dgm:pt modelId="{EA402D34-5598-4A59-8035-8C8141CB064D}">
      <dgm:prSet phldrT="[Текст]"/>
      <dgm:spPr/>
      <dgm:t>
        <a:bodyPr/>
        <a:lstStyle/>
        <a:p>
          <a:r>
            <a:rPr lang="ru-RU" dirty="0" smtClean="0"/>
            <a:t>География, 7 класс</a:t>
          </a:r>
          <a:endParaRPr lang="ru-RU" dirty="0"/>
        </a:p>
      </dgm:t>
    </dgm:pt>
    <dgm:pt modelId="{151B5087-81A5-4238-9668-8DCE64AB1FD1}" type="parTrans" cxnId="{CAC1500D-D0AF-4091-8E7F-FD3B7B79C3E5}">
      <dgm:prSet/>
      <dgm:spPr/>
      <dgm:t>
        <a:bodyPr/>
        <a:lstStyle/>
        <a:p>
          <a:endParaRPr lang="ru-RU"/>
        </a:p>
      </dgm:t>
    </dgm:pt>
    <dgm:pt modelId="{69782565-DAA5-4184-AAF5-C2D3E8CB055B}" type="sibTrans" cxnId="{CAC1500D-D0AF-4091-8E7F-FD3B7B79C3E5}">
      <dgm:prSet/>
      <dgm:spPr/>
      <dgm:t>
        <a:bodyPr/>
        <a:lstStyle/>
        <a:p>
          <a:endParaRPr lang="ru-RU"/>
        </a:p>
      </dgm:t>
    </dgm:pt>
    <dgm:pt modelId="{86E093CE-3FB6-44C2-93CB-FEFF305DD7D9}" type="pres">
      <dgm:prSet presAssocID="{E37E2EAB-347B-444F-8992-1FC3AF69965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CCE4461-55FC-485C-A163-4830918B4D8D}" type="pres">
      <dgm:prSet presAssocID="{16B9E99F-2F73-437C-A1E3-3646972876A5}" presName="posSpace" presStyleCnt="0"/>
      <dgm:spPr/>
    </dgm:pt>
    <dgm:pt modelId="{C582C79A-A4E3-45CA-9D8C-A8D81AF34E2C}" type="pres">
      <dgm:prSet presAssocID="{16B9E99F-2F73-437C-A1E3-3646972876A5}" presName="vertFlow" presStyleCnt="0"/>
      <dgm:spPr/>
    </dgm:pt>
    <dgm:pt modelId="{022A6E38-C89B-40C4-B3E8-86766C6CD6D7}" type="pres">
      <dgm:prSet presAssocID="{16B9E99F-2F73-437C-A1E3-3646972876A5}" presName="topSpace" presStyleCnt="0"/>
      <dgm:spPr/>
    </dgm:pt>
    <dgm:pt modelId="{5F2AE589-D0A9-42C6-A6BC-4B0104578A39}" type="pres">
      <dgm:prSet presAssocID="{16B9E99F-2F73-437C-A1E3-3646972876A5}" presName="firstComp" presStyleCnt="0"/>
      <dgm:spPr/>
    </dgm:pt>
    <dgm:pt modelId="{846B7D28-A3CA-404A-A589-38DA7D84D514}" type="pres">
      <dgm:prSet presAssocID="{16B9E99F-2F73-437C-A1E3-3646972876A5}" presName="firstChild" presStyleLbl="bgAccFollowNode1" presStyleIdx="0" presStyleCnt="2" custScaleY="87841" custLinFactNeighborX="-5243" custLinFactNeighborY="-1666"/>
      <dgm:spPr/>
      <dgm:t>
        <a:bodyPr/>
        <a:lstStyle/>
        <a:p>
          <a:endParaRPr lang="ru-RU"/>
        </a:p>
      </dgm:t>
    </dgm:pt>
    <dgm:pt modelId="{03C6EFA2-6FEB-4E2E-AC07-99D9A4F76D9E}" type="pres">
      <dgm:prSet presAssocID="{16B9E99F-2F73-437C-A1E3-3646972876A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DC338-E04D-4528-A5F0-68C4AD56E74F}" type="pres">
      <dgm:prSet presAssocID="{EA402D34-5598-4A59-8035-8C8141CB064D}" presName="comp" presStyleCnt="0"/>
      <dgm:spPr/>
    </dgm:pt>
    <dgm:pt modelId="{EADCE5A4-8A5C-434C-BAD4-CE73DCF75C91}" type="pres">
      <dgm:prSet presAssocID="{EA402D34-5598-4A59-8035-8C8141CB064D}" presName="child" presStyleLbl="bgAccFollowNode1" presStyleIdx="1" presStyleCnt="2" custScaleY="89411" custLinFactNeighborX="-5243" custLinFactNeighborY="7354"/>
      <dgm:spPr/>
      <dgm:t>
        <a:bodyPr/>
        <a:lstStyle/>
        <a:p>
          <a:endParaRPr lang="ru-RU"/>
        </a:p>
      </dgm:t>
    </dgm:pt>
    <dgm:pt modelId="{C6BC9660-97B1-4D2E-9984-24E0CAE9D228}" type="pres">
      <dgm:prSet presAssocID="{EA402D34-5598-4A59-8035-8C8141CB064D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E9408-75EC-4DB7-A135-E99F7E528E2B}" type="pres">
      <dgm:prSet presAssocID="{16B9E99F-2F73-437C-A1E3-3646972876A5}" presName="negSpace" presStyleCnt="0"/>
      <dgm:spPr/>
    </dgm:pt>
    <dgm:pt modelId="{580200FD-D155-45D2-B395-F10306A6213B}" type="pres">
      <dgm:prSet presAssocID="{16B9E99F-2F73-437C-A1E3-3646972876A5}" presName="circle" presStyleLbl="node1" presStyleIdx="0" presStyleCnt="1" custScaleX="134624" custScaleY="140645" custLinFactNeighborX="1937" custLinFactNeighborY="-85846"/>
      <dgm:spPr/>
      <dgm:t>
        <a:bodyPr/>
        <a:lstStyle/>
        <a:p>
          <a:endParaRPr lang="ru-RU"/>
        </a:p>
      </dgm:t>
    </dgm:pt>
  </dgm:ptLst>
  <dgm:cxnLst>
    <dgm:cxn modelId="{5A0198D2-53A9-4385-B43E-C65B505DEC9C}" type="presOf" srcId="{EA402D34-5598-4A59-8035-8C8141CB064D}" destId="{C6BC9660-97B1-4D2E-9984-24E0CAE9D228}" srcOrd="1" destOrd="0" presId="urn:microsoft.com/office/officeart/2005/8/layout/hList9"/>
    <dgm:cxn modelId="{B65689CC-7C0D-49DB-9EF5-A307804621D7}" type="presOf" srcId="{F392E9B7-C308-45E6-903C-607F210F788A}" destId="{846B7D28-A3CA-404A-A589-38DA7D84D514}" srcOrd="0" destOrd="0" presId="urn:microsoft.com/office/officeart/2005/8/layout/hList9"/>
    <dgm:cxn modelId="{25F3CBE9-540B-4BD7-9B20-FEBAE523F521}" srcId="{16B9E99F-2F73-437C-A1E3-3646972876A5}" destId="{F392E9B7-C308-45E6-903C-607F210F788A}" srcOrd="0" destOrd="0" parTransId="{E12F6612-0306-47D1-8B30-35B2A17C6E43}" sibTransId="{9A3ECF79-EB07-4281-8F73-35DD703543C0}"/>
    <dgm:cxn modelId="{10C7D9EC-0CBD-4A34-A913-6F42A3493BCE}" srcId="{E37E2EAB-347B-444F-8992-1FC3AF699650}" destId="{16B9E99F-2F73-437C-A1E3-3646972876A5}" srcOrd="0" destOrd="0" parTransId="{E5B595A2-00D2-4D95-A872-1AB66C01D344}" sibTransId="{C78A4F37-E6FC-4678-8F4B-E70DCFB58DCE}"/>
    <dgm:cxn modelId="{53CD14D3-CAF5-4381-8A05-91128E9E3284}" type="presOf" srcId="{16B9E99F-2F73-437C-A1E3-3646972876A5}" destId="{580200FD-D155-45D2-B395-F10306A6213B}" srcOrd="0" destOrd="0" presId="urn:microsoft.com/office/officeart/2005/8/layout/hList9"/>
    <dgm:cxn modelId="{11ACC371-2737-4CB1-94DF-EBA42016F433}" type="presOf" srcId="{F392E9B7-C308-45E6-903C-607F210F788A}" destId="{03C6EFA2-6FEB-4E2E-AC07-99D9A4F76D9E}" srcOrd="1" destOrd="0" presId="urn:microsoft.com/office/officeart/2005/8/layout/hList9"/>
    <dgm:cxn modelId="{CAC1500D-D0AF-4091-8E7F-FD3B7B79C3E5}" srcId="{16B9E99F-2F73-437C-A1E3-3646972876A5}" destId="{EA402D34-5598-4A59-8035-8C8141CB064D}" srcOrd="1" destOrd="0" parTransId="{151B5087-81A5-4238-9668-8DCE64AB1FD1}" sibTransId="{69782565-DAA5-4184-AAF5-C2D3E8CB055B}"/>
    <dgm:cxn modelId="{1FF790B4-2AD1-4FA8-9213-B524D2D5E270}" type="presOf" srcId="{EA402D34-5598-4A59-8035-8C8141CB064D}" destId="{EADCE5A4-8A5C-434C-BAD4-CE73DCF75C91}" srcOrd="0" destOrd="0" presId="urn:microsoft.com/office/officeart/2005/8/layout/hList9"/>
    <dgm:cxn modelId="{13B1C200-A186-4AD9-9A16-2C9AC436775B}" type="presOf" srcId="{E37E2EAB-347B-444F-8992-1FC3AF699650}" destId="{86E093CE-3FB6-44C2-93CB-FEFF305DD7D9}" srcOrd="0" destOrd="0" presId="urn:microsoft.com/office/officeart/2005/8/layout/hList9"/>
    <dgm:cxn modelId="{1E53B7A0-5FD8-4333-9987-D90883DB743E}" type="presParOf" srcId="{86E093CE-3FB6-44C2-93CB-FEFF305DD7D9}" destId="{ECCE4461-55FC-485C-A163-4830918B4D8D}" srcOrd="0" destOrd="0" presId="urn:microsoft.com/office/officeart/2005/8/layout/hList9"/>
    <dgm:cxn modelId="{35F79783-938B-4919-9396-4FB33A6410B1}" type="presParOf" srcId="{86E093CE-3FB6-44C2-93CB-FEFF305DD7D9}" destId="{C582C79A-A4E3-45CA-9D8C-A8D81AF34E2C}" srcOrd="1" destOrd="0" presId="urn:microsoft.com/office/officeart/2005/8/layout/hList9"/>
    <dgm:cxn modelId="{B5439430-45F5-495D-B0BF-54E3D823F906}" type="presParOf" srcId="{C582C79A-A4E3-45CA-9D8C-A8D81AF34E2C}" destId="{022A6E38-C89B-40C4-B3E8-86766C6CD6D7}" srcOrd="0" destOrd="0" presId="urn:microsoft.com/office/officeart/2005/8/layout/hList9"/>
    <dgm:cxn modelId="{F86CD467-924C-4DD4-A31D-46C2BB4C2E54}" type="presParOf" srcId="{C582C79A-A4E3-45CA-9D8C-A8D81AF34E2C}" destId="{5F2AE589-D0A9-42C6-A6BC-4B0104578A39}" srcOrd="1" destOrd="0" presId="urn:microsoft.com/office/officeart/2005/8/layout/hList9"/>
    <dgm:cxn modelId="{31722332-99E0-45DA-9B1C-71176C65BB72}" type="presParOf" srcId="{5F2AE589-D0A9-42C6-A6BC-4B0104578A39}" destId="{846B7D28-A3CA-404A-A589-38DA7D84D514}" srcOrd="0" destOrd="0" presId="urn:microsoft.com/office/officeart/2005/8/layout/hList9"/>
    <dgm:cxn modelId="{BDD5B159-A077-47E6-BB54-5F85407511CD}" type="presParOf" srcId="{5F2AE589-D0A9-42C6-A6BC-4B0104578A39}" destId="{03C6EFA2-6FEB-4E2E-AC07-99D9A4F76D9E}" srcOrd="1" destOrd="0" presId="urn:microsoft.com/office/officeart/2005/8/layout/hList9"/>
    <dgm:cxn modelId="{B42951A7-0545-4B25-ADEF-16E0915E3899}" type="presParOf" srcId="{C582C79A-A4E3-45CA-9D8C-A8D81AF34E2C}" destId="{A34DC338-E04D-4528-A5F0-68C4AD56E74F}" srcOrd="2" destOrd="0" presId="urn:microsoft.com/office/officeart/2005/8/layout/hList9"/>
    <dgm:cxn modelId="{EFB65D58-D046-4B13-91B6-4F0E46F0BF3E}" type="presParOf" srcId="{A34DC338-E04D-4528-A5F0-68C4AD56E74F}" destId="{EADCE5A4-8A5C-434C-BAD4-CE73DCF75C91}" srcOrd="0" destOrd="0" presId="urn:microsoft.com/office/officeart/2005/8/layout/hList9"/>
    <dgm:cxn modelId="{D3A76257-492D-40D8-A70E-FBBA97119997}" type="presParOf" srcId="{A34DC338-E04D-4528-A5F0-68C4AD56E74F}" destId="{C6BC9660-97B1-4D2E-9984-24E0CAE9D228}" srcOrd="1" destOrd="0" presId="urn:microsoft.com/office/officeart/2005/8/layout/hList9"/>
    <dgm:cxn modelId="{1A60DC6E-F501-4084-8A0A-FACE1F4D6602}" type="presParOf" srcId="{86E093CE-3FB6-44C2-93CB-FEFF305DD7D9}" destId="{096E9408-75EC-4DB7-A135-E99F7E528E2B}" srcOrd="2" destOrd="0" presId="urn:microsoft.com/office/officeart/2005/8/layout/hList9"/>
    <dgm:cxn modelId="{363B251C-EEDA-4FD0-B543-AC30156A56A7}" type="presParOf" srcId="{86E093CE-3FB6-44C2-93CB-FEFF305DD7D9}" destId="{580200FD-D155-45D2-B395-F10306A6213B}" srcOrd="3" destOrd="0" presId="urn:microsoft.com/office/officeart/2005/8/layout/hList9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7E2EAB-347B-444F-8992-1FC3AF69965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B9E99F-2F73-437C-A1E3-3646972876A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Единица измерения массы </a:t>
          </a:r>
          <a:endParaRPr lang="ru-RU" sz="2000" b="1" dirty="0">
            <a:solidFill>
              <a:schemeClr val="bg1"/>
            </a:solidFill>
          </a:endParaRPr>
        </a:p>
      </dgm:t>
    </dgm:pt>
    <dgm:pt modelId="{E5B595A2-00D2-4D95-A872-1AB66C01D344}" type="parTrans" cxnId="{10C7D9EC-0CBD-4A34-A913-6F42A3493BCE}">
      <dgm:prSet/>
      <dgm:spPr/>
      <dgm:t>
        <a:bodyPr/>
        <a:lstStyle/>
        <a:p>
          <a:endParaRPr lang="ru-RU"/>
        </a:p>
      </dgm:t>
    </dgm:pt>
    <dgm:pt modelId="{C78A4F37-E6FC-4678-8F4B-E70DCFB58DCE}" type="sibTrans" cxnId="{10C7D9EC-0CBD-4A34-A913-6F42A3493BCE}">
      <dgm:prSet/>
      <dgm:spPr/>
      <dgm:t>
        <a:bodyPr/>
        <a:lstStyle/>
        <a:p>
          <a:endParaRPr lang="ru-RU"/>
        </a:p>
      </dgm:t>
    </dgm:pt>
    <dgm:pt modelId="{F392E9B7-C308-45E6-903C-607F210F788A}">
      <dgm:prSet phldrT="[Текст]" custT="1"/>
      <dgm:spPr/>
      <dgm:t>
        <a:bodyPr/>
        <a:lstStyle/>
        <a:p>
          <a:r>
            <a:rPr lang="ru-RU" sz="2400" dirty="0" smtClean="0"/>
            <a:t>Физика - килограммы</a:t>
          </a:r>
          <a:endParaRPr lang="ru-RU" sz="2400" dirty="0"/>
        </a:p>
      </dgm:t>
    </dgm:pt>
    <dgm:pt modelId="{E12F6612-0306-47D1-8B30-35B2A17C6E43}" type="parTrans" cxnId="{25F3CBE9-540B-4BD7-9B20-FEBAE523F521}">
      <dgm:prSet/>
      <dgm:spPr/>
      <dgm:t>
        <a:bodyPr/>
        <a:lstStyle/>
        <a:p>
          <a:endParaRPr lang="ru-RU"/>
        </a:p>
      </dgm:t>
    </dgm:pt>
    <dgm:pt modelId="{9A3ECF79-EB07-4281-8F73-35DD703543C0}" type="sibTrans" cxnId="{25F3CBE9-540B-4BD7-9B20-FEBAE523F521}">
      <dgm:prSet/>
      <dgm:spPr/>
      <dgm:t>
        <a:bodyPr/>
        <a:lstStyle/>
        <a:p>
          <a:endParaRPr lang="ru-RU"/>
        </a:p>
      </dgm:t>
    </dgm:pt>
    <dgm:pt modelId="{EA402D34-5598-4A59-8035-8C8141CB064D}">
      <dgm:prSet phldrT="[Текст]" custT="1"/>
      <dgm:spPr/>
      <dgm:t>
        <a:bodyPr/>
        <a:lstStyle/>
        <a:p>
          <a:r>
            <a:rPr lang="ru-RU" sz="2800" dirty="0" smtClean="0"/>
            <a:t>Химия - граммы</a:t>
          </a:r>
          <a:endParaRPr lang="ru-RU" sz="2800" dirty="0"/>
        </a:p>
      </dgm:t>
    </dgm:pt>
    <dgm:pt modelId="{151B5087-81A5-4238-9668-8DCE64AB1FD1}" type="parTrans" cxnId="{CAC1500D-D0AF-4091-8E7F-FD3B7B79C3E5}">
      <dgm:prSet/>
      <dgm:spPr/>
      <dgm:t>
        <a:bodyPr/>
        <a:lstStyle/>
        <a:p>
          <a:endParaRPr lang="ru-RU"/>
        </a:p>
      </dgm:t>
    </dgm:pt>
    <dgm:pt modelId="{69782565-DAA5-4184-AAF5-C2D3E8CB055B}" type="sibTrans" cxnId="{CAC1500D-D0AF-4091-8E7F-FD3B7B79C3E5}">
      <dgm:prSet/>
      <dgm:spPr/>
      <dgm:t>
        <a:bodyPr/>
        <a:lstStyle/>
        <a:p>
          <a:endParaRPr lang="ru-RU"/>
        </a:p>
      </dgm:t>
    </dgm:pt>
    <dgm:pt modelId="{86E093CE-3FB6-44C2-93CB-FEFF305DD7D9}" type="pres">
      <dgm:prSet presAssocID="{E37E2EAB-347B-444F-8992-1FC3AF69965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CCE4461-55FC-485C-A163-4830918B4D8D}" type="pres">
      <dgm:prSet presAssocID="{16B9E99F-2F73-437C-A1E3-3646972876A5}" presName="posSpace" presStyleCnt="0"/>
      <dgm:spPr/>
    </dgm:pt>
    <dgm:pt modelId="{C582C79A-A4E3-45CA-9D8C-A8D81AF34E2C}" type="pres">
      <dgm:prSet presAssocID="{16B9E99F-2F73-437C-A1E3-3646972876A5}" presName="vertFlow" presStyleCnt="0"/>
      <dgm:spPr/>
    </dgm:pt>
    <dgm:pt modelId="{022A6E38-C89B-40C4-B3E8-86766C6CD6D7}" type="pres">
      <dgm:prSet presAssocID="{16B9E99F-2F73-437C-A1E3-3646972876A5}" presName="topSpace" presStyleCnt="0"/>
      <dgm:spPr/>
    </dgm:pt>
    <dgm:pt modelId="{5F2AE589-D0A9-42C6-A6BC-4B0104578A39}" type="pres">
      <dgm:prSet presAssocID="{16B9E99F-2F73-437C-A1E3-3646972876A5}" presName="firstComp" presStyleCnt="0"/>
      <dgm:spPr/>
    </dgm:pt>
    <dgm:pt modelId="{846B7D28-A3CA-404A-A589-38DA7D84D514}" type="pres">
      <dgm:prSet presAssocID="{16B9E99F-2F73-437C-A1E3-3646972876A5}" presName="firstChild" presStyleLbl="bgAccFollowNode1" presStyleIdx="0" presStyleCnt="2" custScaleX="100077" custScaleY="91262"/>
      <dgm:spPr/>
      <dgm:t>
        <a:bodyPr/>
        <a:lstStyle/>
        <a:p>
          <a:endParaRPr lang="ru-RU"/>
        </a:p>
      </dgm:t>
    </dgm:pt>
    <dgm:pt modelId="{03C6EFA2-6FEB-4E2E-AC07-99D9A4F76D9E}" type="pres">
      <dgm:prSet presAssocID="{16B9E99F-2F73-437C-A1E3-3646972876A5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DC338-E04D-4528-A5F0-68C4AD56E74F}" type="pres">
      <dgm:prSet presAssocID="{EA402D34-5598-4A59-8035-8C8141CB064D}" presName="comp" presStyleCnt="0"/>
      <dgm:spPr/>
    </dgm:pt>
    <dgm:pt modelId="{EADCE5A4-8A5C-434C-BAD4-CE73DCF75C91}" type="pres">
      <dgm:prSet presAssocID="{EA402D34-5598-4A59-8035-8C8141CB064D}" presName="child" presStyleLbl="bgAccFollowNode1" presStyleIdx="1" presStyleCnt="2" custScaleX="99974" custScaleY="87095" custLinFactNeighborX="773" custLinFactNeighborY="6569"/>
      <dgm:spPr/>
      <dgm:t>
        <a:bodyPr/>
        <a:lstStyle/>
        <a:p>
          <a:endParaRPr lang="ru-RU"/>
        </a:p>
      </dgm:t>
    </dgm:pt>
    <dgm:pt modelId="{C6BC9660-97B1-4D2E-9984-24E0CAE9D228}" type="pres">
      <dgm:prSet presAssocID="{EA402D34-5598-4A59-8035-8C8141CB064D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E9408-75EC-4DB7-A135-E99F7E528E2B}" type="pres">
      <dgm:prSet presAssocID="{16B9E99F-2F73-437C-A1E3-3646972876A5}" presName="negSpace" presStyleCnt="0"/>
      <dgm:spPr/>
    </dgm:pt>
    <dgm:pt modelId="{580200FD-D155-45D2-B395-F10306A6213B}" type="pres">
      <dgm:prSet presAssocID="{16B9E99F-2F73-437C-A1E3-3646972876A5}" presName="circle" presStyleLbl="node1" presStyleIdx="0" presStyleCnt="1" custScaleX="134624" custScaleY="140645" custLinFactX="-45289" custLinFactNeighborX="-100000" custLinFactNeighborY="-78979"/>
      <dgm:spPr/>
      <dgm:t>
        <a:bodyPr/>
        <a:lstStyle/>
        <a:p>
          <a:endParaRPr lang="ru-RU"/>
        </a:p>
      </dgm:t>
    </dgm:pt>
  </dgm:ptLst>
  <dgm:cxnLst>
    <dgm:cxn modelId="{BEF33AA8-CDF7-4C68-80BF-CCF702A81024}" type="presOf" srcId="{F392E9B7-C308-45E6-903C-607F210F788A}" destId="{03C6EFA2-6FEB-4E2E-AC07-99D9A4F76D9E}" srcOrd="1" destOrd="0" presId="urn:microsoft.com/office/officeart/2005/8/layout/hList9"/>
    <dgm:cxn modelId="{25F3CBE9-540B-4BD7-9B20-FEBAE523F521}" srcId="{16B9E99F-2F73-437C-A1E3-3646972876A5}" destId="{F392E9B7-C308-45E6-903C-607F210F788A}" srcOrd="0" destOrd="0" parTransId="{E12F6612-0306-47D1-8B30-35B2A17C6E43}" sibTransId="{9A3ECF79-EB07-4281-8F73-35DD703543C0}"/>
    <dgm:cxn modelId="{10C7D9EC-0CBD-4A34-A913-6F42A3493BCE}" srcId="{E37E2EAB-347B-444F-8992-1FC3AF699650}" destId="{16B9E99F-2F73-437C-A1E3-3646972876A5}" srcOrd="0" destOrd="0" parTransId="{E5B595A2-00D2-4D95-A872-1AB66C01D344}" sibTransId="{C78A4F37-E6FC-4678-8F4B-E70DCFB58DCE}"/>
    <dgm:cxn modelId="{51C47C07-7CB7-41EB-A4B1-B6088ED9345B}" type="presOf" srcId="{EA402D34-5598-4A59-8035-8C8141CB064D}" destId="{C6BC9660-97B1-4D2E-9984-24E0CAE9D228}" srcOrd="1" destOrd="0" presId="urn:microsoft.com/office/officeart/2005/8/layout/hList9"/>
    <dgm:cxn modelId="{3CF62488-BB3A-42EE-8CB6-2A8E9492D1E4}" type="presOf" srcId="{EA402D34-5598-4A59-8035-8C8141CB064D}" destId="{EADCE5A4-8A5C-434C-BAD4-CE73DCF75C91}" srcOrd="0" destOrd="0" presId="urn:microsoft.com/office/officeart/2005/8/layout/hList9"/>
    <dgm:cxn modelId="{837D698E-5D97-4A91-8F11-AB112569B7FB}" type="presOf" srcId="{F392E9B7-C308-45E6-903C-607F210F788A}" destId="{846B7D28-A3CA-404A-A589-38DA7D84D514}" srcOrd="0" destOrd="0" presId="urn:microsoft.com/office/officeart/2005/8/layout/hList9"/>
    <dgm:cxn modelId="{CAC1500D-D0AF-4091-8E7F-FD3B7B79C3E5}" srcId="{16B9E99F-2F73-437C-A1E3-3646972876A5}" destId="{EA402D34-5598-4A59-8035-8C8141CB064D}" srcOrd="1" destOrd="0" parTransId="{151B5087-81A5-4238-9668-8DCE64AB1FD1}" sibTransId="{69782565-DAA5-4184-AAF5-C2D3E8CB055B}"/>
    <dgm:cxn modelId="{C5550B9E-575E-418F-B92B-289EFE6B3ABD}" type="presOf" srcId="{E37E2EAB-347B-444F-8992-1FC3AF699650}" destId="{86E093CE-3FB6-44C2-93CB-FEFF305DD7D9}" srcOrd="0" destOrd="0" presId="urn:microsoft.com/office/officeart/2005/8/layout/hList9"/>
    <dgm:cxn modelId="{ACF43BCC-5B5C-421C-8B41-38072E1B6539}" type="presOf" srcId="{16B9E99F-2F73-437C-A1E3-3646972876A5}" destId="{580200FD-D155-45D2-B395-F10306A6213B}" srcOrd="0" destOrd="0" presId="urn:microsoft.com/office/officeart/2005/8/layout/hList9"/>
    <dgm:cxn modelId="{236464DC-7511-46B7-8D5C-8709FAC1CE43}" type="presParOf" srcId="{86E093CE-3FB6-44C2-93CB-FEFF305DD7D9}" destId="{ECCE4461-55FC-485C-A163-4830918B4D8D}" srcOrd="0" destOrd="0" presId="urn:microsoft.com/office/officeart/2005/8/layout/hList9"/>
    <dgm:cxn modelId="{AF2353B4-EB57-4741-B7D4-8493B54DAD0F}" type="presParOf" srcId="{86E093CE-3FB6-44C2-93CB-FEFF305DD7D9}" destId="{C582C79A-A4E3-45CA-9D8C-A8D81AF34E2C}" srcOrd="1" destOrd="0" presId="urn:microsoft.com/office/officeart/2005/8/layout/hList9"/>
    <dgm:cxn modelId="{EC5AD34A-12A8-4AD0-AC76-5168D060B9D4}" type="presParOf" srcId="{C582C79A-A4E3-45CA-9D8C-A8D81AF34E2C}" destId="{022A6E38-C89B-40C4-B3E8-86766C6CD6D7}" srcOrd="0" destOrd="0" presId="urn:microsoft.com/office/officeart/2005/8/layout/hList9"/>
    <dgm:cxn modelId="{A5E7E7C4-F265-467E-895E-F1425B8BF2BD}" type="presParOf" srcId="{C582C79A-A4E3-45CA-9D8C-A8D81AF34E2C}" destId="{5F2AE589-D0A9-42C6-A6BC-4B0104578A39}" srcOrd="1" destOrd="0" presId="urn:microsoft.com/office/officeart/2005/8/layout/hList9"/>
    <dgm:cxn modelId="{1426EA85-BC8D-4B31-935B-3A124270DE06}" type="presParOf" srcId="{5F2AE589-D0A9-42C6-A6BC-4B0104578A39}" destId="{846B7D28-A3CA-404A-A589-38DA7D84D514}" srcOrd="0" destOrd="0" presId="urn:microsoft.com/office/officeart/2005/8/layout/hList9"/>
    <dgm:cxn modelId="{4A06A491-5ADD-46FA-8F80-5F9B1405BB97}" type="presParOf" srcId="{5F2AE589-D0A9-42C6-A6BC-4B0104578A39}" destId="{03C6EFA2-6FEB-4E2E-AC07-99D9A4F76D9E}" srcOrd="1" destOrd="0" presId="urn:microsoft.com/office/officeart/2005/8/layout/hList9"/>
    <dgm:cxn modelId="{99617C1F-B8E4-409B-A3AA-FA91426355BD}" type="presParOf" srcId="{C582C79A-A4E3-45CA-9D8C-A8D81AF34E2C}" destId="{A34DC338-E04D-4528-A5F0-68C4AD56E74F}" srcOrd="2" destOrd="0" presId="urn:microsoft.com/office/officeart/2005/8/layout/hList9"/>
    <dgm:cxn modelId="{750EDC20-8FFC-4202-B2CF-B367B7769144}" type="presParOf" srcId="{A34DC338-E04D-4528-A5F0-68C4AD56E74F}" destId="{EADCE5A4-8A5C-434C-BAD4-CE73DCF75C91}" srcOrd="0" destOrd="0" presId="urn:microsoft.com/office/officeart/2005/8/layout/hList9"/>
    <dgm:cxn modelId="{6F46EB43-A86A-439D-9BE6-6CF393470725}" type="presParOf" srcId="{A34DC338-E04D-4528-A5F0-68C4AD56E74F}" destId="{C6BC9660-97B1-4D2E-9984-24E0CAE9D228}" srcOrd="1" destOrd="0" presId="urn:microsoft.com/office/officeart/2005/8/layout/hList9"/>
    <dgm:cxn modelId="{B0FAF53E-A190-4780-9740-EE215B632789}" type="presParOf" srcId="{86E093CE-3FB6-44C2-93CB-FEFF305DD7D9}" destId="{096E9408-75EC-4DB7-A135-E99F7E528E2B}" srcOrd="2" destOrd="0" presId="urn:microsoft.com/office/officeart/2005/8/layout/hList9"/>
    <dgm:cxn modelId="{9B645003-F37E-4560-ACAE-42AA73BBC49F}" type="presParOf" srcId="{86E093CE-3FB6-44C2-93CB-FEFF305DD7D9}" destId="{580200FD-D155-45D2-B395-F10306A6213B}" srcOrd="3" destOrd="0" presId="urn:microsoft.com/office/officeart/2005/8/layout/hList9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3F9102-5D66-41C6-8D21-2AADB808716D}" type="doc">
      <dgm:prSet loTypeId="urn:microsoft.com/office/officeart/2005/8/layout/venn1" loCatId="relationship" qsTypeId="urn:microsoft.com/office/officeart/2005/8/quickstyle/simple4" qsCatId="simple" csTypeId="urn:microsoft.com/office/officeart/2005/8/colors/colorful2" csCatId="colorful" phldr="1"/>
      <dgm:spPr/>
    </dgm:pt>
    <dgm:pt modelId="{4AFA864E-ADBB-44A1-8C81-125EF64A6C46}">
      <dgm:prSet phldrT="[Текст]"/>
      <dgm:spPr/>
      <dgm:t>
        <a:bodyPr/>
        <a:lstStyle/>
        <a:p>
          <a:r>
            <a:rPr lang="ru-RU" dirty="0" smtClean="0"/>
            <a:t>Повышение продуктивности обучения</a:t>
          </a:r>
          <a:endParaRPr lang="ru-RU" dirty="0"/>
        </a:p>
      </dgm:t>
    </dgm:pt>
    <dgm:pt modelId="{85CFAD10-F86C-4D75-9DAE-9430A62F8D7E}" type="parTrans" cxnId="{947D0112-5B02-4238-AE2C-D96B1DB626F0}">
      <dgm:prSet/>
      <dgm:spPr/>
      <dgm:t>
        <a:bodyPr/>
        <a:lstStyle/>
        <a:p>
          <a:endParaRPr lang="ru-RU"/>
        </a:p>
      </dgm:t>
    </dgm:pt>
    <dgm:pt modelId="{D50FDB7C-2B90-440B-8E4F-05E5E3F611A1}" type="sibTrans" cxnId="{947D0112-5B02-4238-AE2C-D96B1DB626F0}">
      <dgm:prSet/>
      <dgm:spPr/>
      <dgm:t>
        <a:bodyPr/>
        <a:lstStyle/>
        <a:p>
          <a:endParaRPr lang="ru-RU"/>
        </a:p>
      </dgm:t>
    </dgm:pt>
    <dgm:pt modelId="{068344E7-B49A-4CAC-9FFA-0A14DDB5AC66}">
      <dgm:prSet phldrT="[Текст]"/>
      <dgm:spPr/>
      <dgm:t>
        <a:bodyPr/>
        <a:lstStyle/>
        <a:p>
          <a:r>
            <a:rPr lang="ru-RU" dirty="0" smtClean="0"/>
            <a:t>Установление </a:t>
          </a:r>
          <a:r>
            <a:rPr lang="ru-RU" dirty="0" err="1" smtClean="0"/>
            <a:t>межпредметных</a:t>
          </a:r>
          <a:r>
            <a:rPr lang="ru-RU" dirty="0" smtClean="0"/>
            <a:t> связей</a:t>
          </a:r>
          <a:endParaRPr lang="ru-RU" dirty="0"/>
        </a:p>
      </dgm:t>
    </dgm:pt>
    <dgm:pt modelId="{DCEBD0E8-36CE-4EE7-A12E-936D8BB04225}" type="parTrans" cxnId="{7C8BF93A-9B7A-46C0-A23C-D34A42162471}">
      <dgm:prSet/>
      <dgm:spPr/>
      <dgm:t>
        <a:bodyPr/>
        <a:lstStyle/>
        <a:p>
          <a:endParaRPr lang="ru-RU"/>
        </a:p>
      </dgm:t>
    </dgm:pt>
    <dgm:pt modelId="{6700D467-95F6-4C16-B5A4-A891C996CD6D}" type="sibTrans" cxnId="{7C8BF93A-9B7A-46C0-A23C-D34A42162471}">
      <dgm:prSet/>
      <dgm:spPr/>
      <dgm:t>
        <a:bodyPr/>
        <a:lstStyle/>
        <a:p>
          <a:endParaRPr lang="ru-RU"/>
        </a:p>
      </dgm:t>
    </dgm:pt>
    <dgm:pt modelId="{2F161CF6-8D03-42FC-A7D8-A451F33F239D}">
      <dgm:prSet/>
      <dgm:spPr/>
      <dgm:t>
        <a:bodyPr/>
        <a:lstStyle/>
        <a:p>
          <a:r>
            <a:rPr lang="ru-RU" dirty="0" smtClean="0"/>
            <a:t>Активизация интеллектуальной и эмоциональной сфер личности</a:t>
          </a:r>
          <a:endParaRPr lang="ru-RU" dirty="0"/>
        </a:p>
      </dgm:t>
    </dgm:pt>
    <dgm:pt modelId="{537845FB-FCAB-4301-AB86-61B9666F5E5B}" type="parTrans" cxnId="{9348FEFD-8F36-4DC2-B4AF-65790E12D6A3}">
      <dgm:prSet/>
      <dgm:spPr/>
      <dgm:t>
        <a:bodyPr/>
        <a:lstStyle/>
        <a:p>
          <a:endParaRPr lang="ru-RU"/>
        </a:p>
      </dgm:t>
    </dgm:pt>
    <dgm:pt modelId="{89DF326B-3DA5-4F08-970F-B186BF96E917}" type="sibTrans" cxnId="{9348FEFD-8F36-4DC2-B4AF-65790E12D6A3}">
      <dgm:prSet/>
      <dgm:spPr/>
      <dgm:t>
        <a:bodyPr/>
        <a:lstStyle/>
        <a:p>
          <a:endParaRPr lang="ru-RU"/>
        </a:p>
      </dgm:t>
    </dgm:pt>
    <dgm:pt modelId="{7590C0B3-CA4F-42BE-8076-B544B787E9DC}" type="pres">
      <dgm:prSet presAssocID="{AA3F9102-5D66-41C6-8D21-2AADB808716D}" presName="compositeShape" presStyleCnt="0">
        <dgm:presLayoutVars>
          <dgm:chMax val="7"/>
          <dgm:dir/>
          <dgm:resizeHandles val="exact"/>
        </dgm:presLayoutVars>
      </dgm:prSet>
      <dgm:spPr/>
    </dgm:pt>
    <dgm:pt modelId="{834C6F6C-E2F5-4637-830B-B5813B15E51F}" type="pres">
      <dgm:prSet presAssocID="{2F161CF6-8D03-42FC-A7D8-A451F33F239D}" presName="circ1" presStyleLbl="vennNode1" presStyleIdx="0" presStyleCnt="3"/>
      <dgm:spPr/>
      <dgm:t>
        <a:bodyPr/>
        <a:lstStyle/>
        <a:p>
          <a:endParaRPr lang="ru-RU"/>
        </a:p>
      </dgm:t>
    </dgm:pt>
    <dgm:pt modelId="{73A6E633-7C72-47BD-B210-4361E4F894FF}" type="pres">
      <dgm:prSet presAssocID="{2F161CF6-8D03-42FC-A7D8-A451F33F239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54539-33C8-4DF0-BBB8-23852283B66F}" type="pres">
      <dgm:prSet presAssocID="{4AFA864E-ADBB-44A1-8C81-125EF64A6C46}" presName="circ2" presStyleLbl="vennNode1" presStyleIdx="1" presStyleCnt="3"/>
      <dgm:spPr/>
      <dgm:t>
        <a:bodyPr/>
        <a:lstStyle/>
        <a:p>
          <a:endParaRPr lang="ru-RU"/>
        </a:p>
      </dgm:t>
    </dgm:pt>
    <dgm:pt modelId="{3A4523A1-01D4-4310-BB20-9D3D85DE004F}" type="pres">
      <dgm:prSet presAssocID="{4AFA864E-ADBB-44A1-8C81-125EF64A6C4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DD0C5-74DA-454A-97FD-B175D8D48B96}" type="pres">
      <dgm:prSet presAssocID="{068344E7-B49A-4CAC-9FFA-0A14DDB5AC66}" presName="circ3" presStyleLbl="vennNode1" presStyleIdx="2" presStyleCnt="3"/>
      <dgm:spPr/>
      <dgm:t>
        <a:bodyPr/>
        <a:lstStyle/>
        <a:p>
          <a:endParaRPr lang="ru-RU"/>
        </a:p>
      </dgm:t>
    </dgm:pt>
    <dgm:pt modelId="{E3895807-AF59-4E24-9A6B-83B9D55E8416}" type="pres">
      <dgm:prSet presAssocID="{068344E7-B49A-4CAC-9FFA-0A14DDB5AC6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24169C-2004-4EE1-B3DF-6823792F4232}" type="presOf" srcId="{2F161CF6-8D03-42FC-A7D8-A451F33F239D}" destId="{73A6E633-7C72-47BD-B210-4361E4F894FF}" srcOrd="1" destOrd="0" presId="urn:microsoft.com/office/officeart/2005/8/layout/venn1"/>
    <dgm:cxn modelId="{5638212B-E184-43F2-92F4-C16C55C804A0}" type="presOf" srcId="{4AFA864E-ADBB-44A1-8C81-125EF64A6C46}" destId="{42E54539-33C8-4DF0-BBB8-23852283B66F}" srcOrd="0" destOrd="0" presId="urn:microsoft.com/office/officeart/2005/8/layout/venn1"/>
    <dgm:cxn modelId="{D25A3355-C5E0-47C8-9947-52DA61C9F8AF}" type="presOf" srcId="{068344E7-B49A-4CAC-9FFA-0A14DDB5AC66}" destId="{B61DD0C5-74DA-454A-97FD-B175D8D48B96}" srcOrd="0" destOrd="0" presId="urn:microsoft.com/office/officeart/2005/8/layout/venn1"/>
    <dgm:cxn modelId="{C43424BF-E687-4DEB-BF70-81D83F3BEA04}" type="presOf" srcId="{4AFA864E-ADBB-44A1-8C81-125EF64A6C46}" destId="{3A4523A1-01D4-4310-BB20-9D3D85DE004F}" srcOrd="1" destOrd="0" presId="urn:microsoft.com/office/officeart/2005/8/layout/venn1"/>
    <dgm:cxn modelId="{947D0112-5B02-4238-AE2C-D96B1DB626F0}" srcId="{AA3F9102-5D66-41C6-8D21-2AADB808716D}" destId="{4AFA864E-ADBB-44A1-8C81-125EF64A6C46}" srcOrd="1" destOrd="0" parTransId="{85CFAD10-F86C-4D75-9DAE-9430A62F8D7E}" sibTransId="{D50FDB7C-2B90-440B-8E4F-05E5E3F611A1}"/>
    <dgm:cxn modelId="{AF6B0AB7-B08C-43A1-B119-4F71FCA7ADE0}" type="presOf" srcId="{068344E7-B49A-4CAC-9FFA-0A14DDB5AC66}" destId="{E3895807-AF59-4E24-9A6B-83B9D55E8416}" srcOrd="1" destOrd="0" presId="urn:microsoft.com/office/officeart/2005/8/layout/venn1"/>
    <dgm:cxn modelId="{CF2B9800-D7BC-4A20-B664-ED810127310E}" type="presOf" srcId="{AA3F9102-5D66-41C6-8D21-2AADB808716D}" destId="{7590C0B3-CA4F-42BE-8076-B544B787E9DC}" srcOrd="0" destOrd="0" presId="urn:microsoft.com/office/officeart/2005/8/layout/venn1"/>
    <dgm:cxn modelId="{C938B382-E4F0-4539-8CAA-FF09A19A8528}" type="presOf" srcId="{2F161CF6-8D03-42FC-A7D8-A451F33F239D}" destId="{834C6F6C-E2F5-4637-830B-B5813B15E51F}" srcOrd="0" destOrd="0" presId="urn:microsoft.com/office/officeart/2005/8/layout/venn1"/>
    <dgm:cxn modelId="{9348FEFD-8F36-4DC2-B4AF-65790E12D6A3}" srcId="{AA3F9102-5D66-41C6-8D21-2AADB808716D}" destId="{2F161CF6-8D03-42FC-A7D8-A451F33F239D}" srcOrd="0" destOrd="0" parTransId="{537845FB-FCAB-4301-AB86-61B9666F5E5B}" sibTransId="{89DF326B-3DA5-4F08-970F-B186BF96E917}"/>
    <dgm:cxn modelId="{7C8BF93A-9B7A-46C0-A23C-D34A42162471}" srcId="{AA3F9102-5D66-41C6-8D21-2AADB808716D}" destId="{068344E7-B49A-4CAC-9FFA-0A14DDB5AC66}" srcOrd="2" destOrd="0" parTransId="{DCEBD0E8-36CE-4EE7-A12E-936D8BB04225}" sibTransId="{6700D467-95F6-4C16-B5A4-A891C996CD6D}"/>
    <dgm:cxn modelId="{571A4C64-A1DC-4391-A3CE-015FEDB28153}" type="presParOf" srcId="{7590C0B3-CA4F-42BE-8076-B544B787E9DC}" destId="{834C6F6C-E2F5-4637-830B-B5813B15E51F}" srcOrd="0" destOrd="0" presId="urn:microsoft.com/office/officeart/2005/8/layout/venn1"/>
    <dgm:cxn modelId="{6F3A16EF-199B-4478-8DB5-F24E48C59F4B}" type="presParOf" srcId="{7590C0B3-CA4F-42BE-8076-B544B787E9DC}" destId="{73A6E633-7C72-47BD-B210-4361E4F894FF}" srcOrd="1" destOrd="0" presId="urn:microsoft.com/office/officeart/2005/8/layout/venn1"/>
    <dgm:cxn modelId="{902961E2-2748-4FC7-A2FF-0C94861F5820}" type="presParOf" srcId="{7590C0B3-CA4F-42BE-8076-B544B787E9DC}" destId="{42E54539-33C8-4DF0-BBB8-23852283B66F}" srcOrd="2" destOrd="0" presId="urn:microsoft.com/office/officeart/2005/8/layout/venn1"/>
    <dgm:cxn modelId="{E16AF2F3-7C0B-4B32-A3D0-9C82DF2172AB}" type="presParOf" srcId="{7590C0B3-CA4F-42BE-8076-B544B787E9DC}" destId="{3A4523A1-01D4-4310-BB20-9D3D85DE004F}" srcOrd="3" destOrd="0" presId="urn:microsoft.com/office/officeart/2005/8/layout/venn1"/>
    <dgm:cxn modelId="{720A7B70-1822-46CE-9B5C-9925F443533D}" type="presParOf" srcId="{7590C0B3-CA4F-42BE-8076-B544B787E9DC}" destId="{B61DD0C5-74DA-454A-97FD-B175D8D48B96}" srcOrd="4" destOrd="0" presId="urn:microsoft.com/office/officeart/2005/8/layout/venn1"/>
    <dgm:cxn modelId="{56E73218-F5E2-4B2C-BD4C-7CC88C6E726C}" type="presParOf" srcId="{7590C0B3-CA4F-42BE-8076-B544B787E9DC}" destId="{E3895807-AF59-4E24-9A6B-83B9D55E8416}" srcOrd="5" destOrd="0" presId="urn:microsoft.com/office/officeart/2005/8/layout/venn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9CED5C-1E0E-4E53-937E-48B918BFB8F3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D5CE5D2-F870-4EDE-B360-C361F4CDE2DB}">
      <dgm:prSet phldrT="[Текст]"/>
      <dgm:spPr/>
      <dgm:t>
        <a:bodyPr/>
        <a:lstStyle/>
        <a:p>
          <a:r>
            <a:rPr lang="en-US" dirty="0" err="1" smtClean="0"/>
            <a:t>Выбор</a:t>
          </a:r>
          <a:r>
            <a:rPr lang="en-US" dirty="0" smtClean="0"/>
            <a:t> </a:t>
          </a:r>
          <a:r>
            <a:rPr lang="en-US" dirty="0" err="1" smtClean="0"/>
            <a:t>темы</a:t>
          </a:r>
          <a:r>
            <a:rPr lang="en-US" dirty="0" smtClean="0"/>
            <a:t>, </a:t>
          </a:r>
          <a:r>
            <a:rPr lang="en-US" dirty="0" err="1" smtClean="0"/>
            <a:t>позволяющей</a:t>
          </a:r>
          <a:r>
            <a:rPr lang="en-US" dirty="0" smtClean="0"/>
            <a:t> </a:t>
          </a:r>
          <a:r>
            <a:rPr lang="en-US" dirty="0" err="1" smtClean="0"/>
            <a:t>привлечь</a:t>
          </a:r>
          <a:r>
            <a:rPr lang="en-US" dirty="0" smtClean="0"/>
            <a:t> </a:t>
          </a:r>
          <a:r>
            <a:rPr lang="en-US" dirty="0" err="1" smtClean="0"/>
            <a:t>знания</a:t>
          </a:r>
          <a:r>
            <a:rPr lang="en-US" dirty="0" smtClean="0"/>
            <a:t> </a:t>
          </a:r>
          <a:r>
            <a:rPr lang="en-US" dirty="0" err="1" smtClean="0"/>
            <a:t>из</a:t>
          </a:r>
          <a:r>
            <a:rPr lang="en-US" dirty="0" smtClean="0"/>
            <a:t> </a:t>
          </a:r>
          <a:r>
            <a:rPr lang="en-US" dirty="0" err="1" smtClean="0"/>
            <a:t>двух</a:t>
          </a:r>
          <a:r>
            <a:rPr lang="en-US" dirty="0" smtClean="0"/>
            <a:t> </a:t>
          </a:r>
          <a:r>
            <a:rPr lang="en-US" dirty="0" err="1" smtClean="0"/>
            <a:t>или</a:t>
          </a:r>
          <a:r>
            <a:rPr lang="en-US" dirty="0" smtClean="0"/>
            <a:t> </a:t>
          </a:r>
          <a:r>
            <a:rPr lang="en-US" dirty="0" err="1" smtClean="0"/>
            <a:t>более</a:t>
          </a:r>
          <a:r>
            <a:rPr lang="en-US" dirty="0" smtClean="0"/>
            <a:t> </a:t>
          </a:r>
          <a:r>
            <a:rPr lang="en-US" dirty="0" err="1" smtClean="0"/>
            <a:t>предметов</a:t>
          </a:r>
          <a:endParaRPr lang="ru-RU" dirty="0"/>
        </a:p>
      </dgm:t>
    </dgm:pt>
    <dgm:pt modelId="{72AC9820-7391-43BC-97EB-3C4C55ED1E23}" type="parTrans" cxnId="{9219F3EC-7987-4225-8BF1-4E4595258ADF}">
      <dgm:prSet/>
      <dgm:spPr/>
      <dgm:t>
        <a:bodyPr/>
        <a:lstStyle/>
        <a:p>
          <a:endParaRPr lang="ru-RU"/>
        </a:p>
      </dgm:t>
    </dgm:pt>
    <dgm:pt modelId="{FEFFCC31-5285-4E4D-8644-E6B6784D79BA}" type="sibTrans" cxnId="{9219F3EC-7987-4225-8BF1-4E4595258ADF}">
      <dgm:prSet/>
      <dgm:spPr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84144231-03AE-4BAF-A8C8-78A10B370A6A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П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остановка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задач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исследования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,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исходя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из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выбранной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темы</a:t>
          </a:r>
          <a:endParaRPr lang="ru-RU" dirty="0"/>
        </a:p>
      </dgm:t>
    </dgm:pt>
    <dgm:pt modelId="{B85C6791-1D5E-487C-B353-43E5B2BE4332}" type="parTrans" cxnId="{86783AC4-F890-496C-8F33-C8B625FE2C80}">
      <dgm:prSet/>
      <dgm:spPr/>
      <dgm:t>
        <a:bodyPr/>
        <a:lstStyle/>
        <a:p>
          <a:endParaRPr lang="ru-RU"/>
        </a:p>
      </dgm:t>
    </dgm:pt>
    <dgm:pt modelId="{3168A317-995B-4D92-A34E-5DCF37AEDD4F}" type="sibTrans" cxnId="{86783AC4-F890-496C-8F33-C8B625FE2C80}">
      <dgm:prSet/>
      <dgm:spPr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21C87CB6-DA8D-4194-8B20-143DCF337E98}">
      <dgm:prSet phldrT="[Текст]"/>
      <dgm:spPr/>
      <dgm:t>
        <a:bodyPr/>
        <a:lstStyle/>
        <a:p>
          <a:r>
            <a:rPr lang="ru-RU" dirty="0" smtClean="0"/>
            <a:t>О</a:t>
          </a:r>
          <a:r>
            <a:rPr lang="en-US" dirty="0" err="1" smtClean="0"/>
            <a:t>пределение</a:t>
          </a:r>
          <a:r>
            <a:rPr lang="en-US" dirty="0" smtClean="0"/>
            <a:t> </a:t>
          </a:r>
          <a:r>
            <a:rPr lang="en-US" dirty="0" err="1" smtClean="0"/>
            <a:t>методов</a:t>
          </a:r>
          <a:r>
            <a:rPr lang="en-US" dirty="0" smtClean="0"/>
            <a:t> </a:t>
          </a:r>
          <a:r>
            <a:rPr lang="en-US" dirty="0" err="1" smtClean="0"/>
            <a:t>исследования</a:t>
          </a:r>
          <a:r>
            <a:rPr lang="en-US" dirty="0" smtClean="0"/>
            <a:t> </a:t>
          </a:r>
          <a:endParaRPr lang="ru-RU" dirty="0"/>
        </a:p>
      </dgm:t>
    </dgm:pt>
    <dgm:pt modelId="{749557DD-B871-47AE-9574-2CFF50FFEAB3}" type="parTrans" cxnId="{C5981D20-F50F-4255-BA63-A5EEDE383AD9}">
      <dgm:prSet/>
      <dgm:spPr/>
      <dgm:t>
        <a:bodyPr/>
        <a:lstStyle/>
        <a:p>
          <a:endParaRPr lang="ru-RU"/>
        </a:p>
      </dgm:t>
    </dgm:pt>
    <dgm:pt modelId="{875B8A1F-00BA-4CF6-B71F-4E1B9F00C816}" type="sibTrans" cxnId="{C5981D20-F50F-4255-BA63-A5EEDE383AD9}">
      <dgm:prSet/>
      <dgm:spPr/>
      <dgm:t>
        <a:bodyPr/>
        <a:lstStyle/>
        <a:p>
          <a:endParaRPr lang="ru-RU"/>
        </a:p>
      </dgm:t>
    </dgm:pt>
    <dgm:pt modelId="{19EB07B0-6710-49C6-BC9F-8F4CD20E2C29}" type="pres">
      <dgm:prSet presAssocID="{069CED5C-1E0E-4E53-937E-48B918BFB8F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4E8611-3DFF-4A31-9569-EB310C1CCE56}" type="pres">
      <dgm:prSet presAssocID="{069CED5C-1E0E-4E53-937E-48B918BFB8F3}" presName="dummyMaxCanvas" presStyleCnt="0">
        <dgm:presLayoutVars/>
      </dgm:prSet>
      <dgm:spPr/>
    </dgm:pt>
    <dgm:pt modelId="{1D8454E9-F152-46B7-B17F-53115F954418}" type="pres">
      <dgm:prSet presAssocID="{069CED5C-1E0E-4E53-937E-48B918BFB8F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402F5-275A-4039-87C4-D277E5D3AB4B}" type="pres">
      <dgm:prSet presAssocID="{069CED5C-1E0E-4E53-937E-48B918BFB8F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E1784-3DDF-4BD6-A018-1C5FCD1DEBB6}" type="pres">
      <dgm:prSet presAssocID="{069CED5C-1E0E-4E53-937E-48B918BFB8F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1A427-B301-44AB-AA36-22A997E666C8}" type="pres">
      <dgm:prSet presAssocID="{069CED5C-1E0E-4E53-937E-48B918BFB8F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E0AF7-B874-49F0-ADCE-04856C30511B}" type="pres">
      <dgm:prSet presAssocID="{069CED5C-1E0E-4E53-937E-48B918BFB8F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5E0CE-970B-4B13-AB7D-1598B8F27EE0}" type="pres">
      <dgm:prSet presAssocID="{069CED5C-1E0E-4E53-937E-48B918BFB8F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008C1-0D8B-4F23-BFAE-808BF661CEBE}" type="pres">
      <dgm:prSet presAssocID="{069CED5C-1E0E-4E53-937E-48B918BFB8F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3E585-3173-4AF2-BB83-7518ACF2AFFF}" type="pres">
      <dgm:prSet presAssocID="{069CED5C-1E0E-4E53-937E-48B918BFB8F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469480-026E-4D6E-AC9D-0CB38B897E22}" type="presOf" srcId="{FEFFCC31-5285-4E4D-8644-E6B6784D79BA}" destId="{1C01A427-B301-44AB-AA36-22A997E666C8}" srcOrd="0" destOrd="0" presId="urn:microsoft.com/office/officeart/2005/8/layout/vProcess5"/>
    <dgm:cxn modelId="{BBB1B2CD-1F28-4CC1-8F21-C264FDA28A34}" type="presOf" srcId="{84144231-03AE-4BAF-A8C8-78A10B370A6A}" destId="{D9B008C1-0D8B-4F23-BFAE-808BF661CEBE}" srcOrd="1" destOrd="0" presId="urn:microsoft.com/office/officeart/2005/8/layout/vProcess5"/>
    <dgm:cxn modelId="{072F3A99-CD76-48D6-85A1-C8C578DDB90D}" type="presOf" srcId="{069CED5C-1E0E-4E53-937E-48B918BFB8F3}" destId="{19EB07B0-6710-49C6-BC9F-8F4CD20E2C29}" srcOrd="0" destOrd="0" presId="urn:microsoft.com/office/officeart/2005/8/layout/vProcess5"/>
    <dgm:cxn modelId="{D1074D9D-2963-4589-AEF7-FBB754CA87A0}" type="presOf" srcId="{CD5CE5D2-F870-4EDE-B360-C361F4CDE2DB}" destId="{BCF5E0CE-970B-4B13-AB7D-1598B8F27EE0}" srcOrd="1" destOrd="0" presId="urn:microsoft.com/office/officeart/2005/8/layout/vProcess5"/>
    <dgm:cxn modelId="{49C5E72C-96D6-49D5-B2B9-5FB311A8778B}" type="presOf" srcId="{21C87CB6-DA8D-4194-8B20-143DCF337E98}" destId="{F023E585-3173-4AF2-BB83-7518ACF2AFFF}" srcOrd="1" destOrd="0" presId="urn:microsoft.com/office/officeart/2005/8/layout/vProcess5"/>
    <dgm:cxn modelId="{DE292BB1-1CE0-4DE5-BB15-26BC9212D775}" type="presOf" srcId="{21C87CB6-DA8D-4194-8B20-143DCF337E98}" destId="{F90E1784-3DDF-4BD6-A018-1C5FCD1DEBB6}" srcOrd="0" destOrd="0" presId="urn:microsoft.com/office/officeart/2005/8/layout/vProcess5"/>
    <dgm:cxn modelId="{C5981D20-F50F-4255-BA63-A5EEDE383AD9}" srcId="{069CED5C-1E0E-4E53-937E-48B918BFB8F3}" destId="{21C87CB6-DA8D-4194-8B20-143DCF337E98}" srcOrd="2" destOrd="0" parTransId="{749557DD-B871-47AE-9574-2CFF50FFEAB3}" sibTransId="{875B8A1F-00BA-4CF6-B71F-4E1B9F00C816}"/>
    <dgm:cxn modelId="{17D0021E-A009-4F4E-B4C5-253BB9E89E73}" type="presOf" srcId="{84144231-03AE-4BAF-A8C8-78A10B370A6A}" destId="{02E402F5-275A-4039-87C4-D277E5D3AB4B}" srcOrd="0" destOrd="0" presId="urn:microsoft.com/office/officeart/2005/8/layout/vProcess5"/>
    <dgm:cxn modelId="{4B4AD0FF-132F-4AC8-AF57-6B8F90B6A4A5}" type="presOf" srcId="{3168A317-995B-4D92-A34E-5DCF37AEDD4F}" destId="{298E0AF7-B874-49F0-ADCE-04856C30511B}" srcOrd="0" destOrd="0" presId="urn:microsoft.com/office/officeart/2005/8/layout/vProcess5"/>
    <dgm:cxn modelId="{3E3CDB73-EFE5-4245-B2EB-15A13CBA262E}" type="presOf" srcId="{CD5CE5D2-F870-4EDE-B360-C361F4CDE2DB}" destId="{1D8454E9-F152-46B7-B17F-53115F954418}" srcOrd="0" destOrd="0" presId="urn:microsoft.com/office/officeart/2005/8/layout/vProcess5"/>
    <dgm:cxn modelId="{86783AC4-F890-496C-8F33-C8B625FE2C80}" srcId="{069CED5C-1E0E-4E53-937E-48B918BFB8F3}" destId="{84144231-03AE-4BAF-A8C8-78A10B370A6A}" srcOrd="1" destOrd="0" parTransId="{B85C6791-1D5E-487C-B353-43E5B2BE4332}" sibTransId="{3168A317-995B-4D92-A34E-5DCF37AEDD4F}"/>
    <dgm:cxn modelId="{9219F3EC-7987-4225-8BF1-4E4595258ADF}" srcId="{069CED5C-1E0E-4E53-937E-48B918BFB8F3}" destId="{CD5CE5D2-F870-4EDE-B360-C361F4CDE2DB}" srcOrd="0" destOrd="0" parTransId="{72AC9820-7391-43BC-97EB-3C4C55ED1E23}" sibTransId="{FEFFCC31-5285-4E4D-8644-E6B6784D79BA}"/>
    <dgm:cxn modelId="{D86C5FA8-1BBB-4BDF-B649-6F59A7EB4A18}" type="presParOf" srcId="{19EB07B0-6710-49C6-BC9F-8F4CD20E2C29}" destId="{A24E8611-3DFF-4A31-9569-EB310C1CCE56}" srcOrd="0" destOrd="0" presId="urn:microsoft.com/office/officeart/2005/8/layout/vProcess5"/>
    <dgm:cxn modelId="{4C05D89E-1AFF-4F16-89E2-10E54794AE6B}" type="presParOf" srcId="{19EB07B0-6710-49C6-BC9F-8F4CD20E2C29}" destId="{1D8454E9-F152-46B7-B17F-53115F954418}" srcOrd="1" destOrd="0" presId="urn:microsoft.com/office/officeart/2005/8/layout/vProcess5"/>
    <dgm:cxn modelId="{A5F7E7C8-FC9E-4326-A02E-8F5E42921CAA}" type="presParOf" srcId="{19EB07B0-6710-49C6-BC9F-8F4CD20E2C29}" destId="{02E402F5-275A-4039-87C4-D277E5D3AB4B}" srcOrd="2" destOrd="0" presId="urn:microsoft.com/office/officeart/2005/8/layout/vProcess5"/>
    <dgm:cxn modelId="{C108E006-32D6-4A29-8F12-3DFCAB751AD1}" type="presParOf" srcId="{19EB07B0-6710-49C6-BC9F-8F4CD20E2C29}" destId="{F90E1784-3DDF-4BD6-A018-1C5FCD1DEBB6}" srcOrd="3" destOrd="0" presId="urn:microsoft.com/office/officeart/2005/8/layout/vProcess5"/>
    <dgm:cxn modelId="{E55EA421-42C4-4106-BD5C-466527A82C8F}" type="presParOf" srcId="{19EB07B0-6710-49C6-BC9F-8F4CD20E2C29}" destId="{1C01A427-B301-44AB-AA36-22A997E666C8}" srcOrd="4" destOrd="0" presId="urn:microsoft.com/office/officeart/2005/8/layout/vProcess5"/>
    <dgm:cxn modelId="{B7617B6A-6DF6-4492-8BAE-2D918F41A547}" type="presParOf" srcId="{19EB07B0-6710-49C6-BC9F-8F4CD20E2C29}" destId="{298E0AF7-B874-49F0-ADCE-04856C30511B}" srcOrd="5" destOrd="0" presId="urn:microsoft.com/office/officeart/2005/8/layout/vProcess5"/>
    <dgm:cxn modelId="{7FBEC8C8-FBCD-4F65-9664-F227D57CAD4B}" type="presParOf" srcId="{19EB07B0-6710-49C6-BC9F-8F4CD20E2C29}" destId="{BCF5E0CE-970B-4B13-AB7D-1598B8F27EE0}" srcOrd="6" destOrd="0" presId="urn:microsoft.com/office/officeart/2005/8/layout/vProcess5"/>
    <dgm:cxn modelId="{FFD9DF59-4D4A-48C7-942B-FBAE8F7042CC}" type="presParOf" srcId="{19EB07B0-6710-49C6-BC9F-8F4CD20E2C29}" destId="{D9B008C1-0D8B-4F23-BFAE-808BF661CEBE}" srcOrd="7" destOrd="0" presId="urn:microsoft.com/office/officeart/2005/8/layout/vProcess5"/>
    <dgm:cxn modelId="{0655CB0B-4079-4DBC-B3B5-F7AD33B62A10}" type="presParOf" srcId="{19EB07B0-6710-49C6-BC9F-8F4CD20E2C29}" destId="{F023E585-3173-4AF2-BB83-7518ACF2AFFF}" srcOrd="8" destOrd="0" presId="urn:microsoft.com/office/officeart/2005/8/layout/vProcess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A98A14-A9D6-4327-AFA7-670E3C48D168}" type="doc">
      <dgm:prSet loTypeId="urn:microsoft.com/office/officeart/2005/8/layout/arrow2" loCatId="process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7FFBC3E2-517E-46FC-99B1-2DEFA1F4BB0F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планирование итогового продукта </a:t>
          </a:r>
          <a:endParaRPr lang="ru-RU" sz="2400" dirty="0">
            <a:solidFill>
              <a:srgbClr val="C00000"/>
            </a:solidFill>
          </a:endParaRPr>
        </a:p>
      </dgm:t>
    </dgm:pt>
    <dgm:pt modelId="{7FAB0ADF-66F3-4089-8288-1C9EF14EFD2C}" type="parTrans" cxnId="{08A8E172-27EB-43B0-A1AD-50C2A6BA3EB3}">
      <dgm:prSet/>
      <dgm:spPr/>
      <dgm:t>
        <a:bodyPr/>
        <a:lstStyle/>
        <a:p>
          <a:endParaRPr lang="ru-RU"/>
        </a:p>
      </dgm:t>
    </dgm:pt>
    <dgm:pt modelId="{FE6BC6AA-6600-4BD5-B768-9DF92A6946AC}" type="sibTrans" cxnId="{08A8E172-27EB-43B0-A1AD-50C2A6BA3EB3}">
      <dgm:prSet/>
      <dgm:spPr/>
      <dgm:t>
        <a:bodyPr/>
        <a:lstStyle/>
        <a:p>
          <a:endParaRPr lang="ru-RU"/>
        </a:p>
      </dgm:t>
    </dgm:pt>
    <dgm:pt modelId="{A49C22B5-3BDF-4091-811E-DE8AD94631CD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планирование способов сбора и анализа информации</a:t>
          </a:r>
          <a:endParaRPr lang="ru-RU" sz="2400" dirty="0">
            <a:solidFill>
              <a:srgbClr val="C00000"/>
            </a:solidFill>
          </a:endParaRPr>
        </a:p>
      </dgm:t>
    </dgm:pt>
    <dgm:pt modelId="{4E4F5DC7-1378-4B11-884A-4FE1323E162F}" type="parTrans" cxnId="{ADA14756-8501-4707-8192-C607CAD118C6}">
      <dgm:prSet/>
      <dgm:spPr/>
      <dgm:t>
        <a:bodyPr/>
        <a:lstStyle/>
        <a:p>
          <a:endParaRPr lang="ru-RU"/>
        </a:p>
      </dgm:t>
    </dgm:pt>
    <dgm:pt modelId="{FB21C0D8-0E4F-4EFF-B13D-2503BC47FD27}" type="sibTrans" cxnId="{ADA14756-8501-4707-8192-C607CAD118C6}">
      <dgm:prSet/>
      <dgm:spPr/>
      <dgm:t>
        <a:bodyPr/>
        <a:lstStyle/>
        <a:p>
          <a:endParaRPr lang="ru-RU"/>
        </a:p>
      </dgm:t>
    </dgm:pt>
    <dgm:pt modelId="{C9E36949-CE32-4C7E-B705-59D5DD78E0C8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составление плана</a:t>
          </a:r>
          <a:endParaRPr lang="ru-RU" sz="2400" dirty="0">
            <a:solidFill>
              <a:srgbClr val="C00000"/>
            </a:solidFill>
          </a:endParaRPr>
        </a:p>
      </dgm:t>
    </dgm:pt>
    <dgm:pt modelId="{253323F8-F783-49C1-9702-FDB8682760F2}" type="parTrans" cxnId="{701C8FB9-95BF-4354-B6A9-0335F1321F76}">
      <dgm:prSet/>
      <dgm:spPr/>
      <dgm:t>
        <a:bodyPr/>
        <a:lstStyle/>
        <a:p>
          <a:endParaRPr lang="ru-RU"/>
        </a:p>
      </dgm:t>
    </dgm:pt>
    <dgm:pt modelId="{5AC59A82-626B-467B-854E-77C601EECB4A}" type="sibTrans" cxnId="{701C8FB9-95BF-4354-B6A9-0335F1321F76}">
      <dgm:prSet/>
      <dgm:spPr/>
      <dgm:t>
        <a:bodyPr/>
        <a:lstStyle/>
        <a:p>
          <a:endParaRPr lang="ru-RU"/>
        </a:p>
      </dgm:t>
    </dgm:pt>
    <dgm:pt modelId="{FFA0BF34-9BDA-473A-91C7-C1F56825D8AF}" type="pres">
      <dgm:prSet presAssocID="{34A98A14-A9D6-4327-AFA7-670E3C48D168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4642F0-1695-41A3-9705-D487F5EE30E8}" type="pres">
      <dgm:prSet presAssocID="{34A98A14-A9D6-4327-AFA7-670E3C48D168}" presName="arrow" presStyleLbl="bgShp" presStyleIdx="0" presStyleCnt="1" custLinFactNeighborX="3401" custLinFactNeighborY="-1445"/>
      <dgm:spPr/>
    </dgm:pt>
    <dgm:pt modelId="{49F45CAC-1E21-4351-95B7-5DF249E37FA2}" type="pres">
      <dgm:prSet presAssocID="{34A98A14-A9D6-4327-AFA7-670E3C48D168}" presName="arrowDiagram3" presStyleCnt="0"/>
      <dgm:spPr/>
    </dgm:pt>
    <dgm:pt modelId="{20CE98A4-5BC1-444C-A26A-1F4F873BB78B}" type="pres">
      <dgm:prSet presAssocID="{7FFBC3E2-517E-46FC-99B1-2DEFA1F4BB0F}" presName="bullet3a" presStyleLbl="node1" presStyleIdx="0" presStyleCnt="3"/>
      <dgm:spPr/>
    </dgm:pt>
    <dgm:pt modelId="{F5D24937-1822-4D2D-AF1A-A3BDD29842F6}" type="pres">
      <dgm:prSet presAssocID="{7FFBC3E2-517E-46FC-99B1-2DEFA1F4BB0F}" presName="textBox3a" presStyleLbl="revTx" presStyleIdx="0" presStyleCnt="3" custScaleX="163757" custLinFactNeighborX="14126" custLinFactNeighborY="17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6167A-239E-4DEE-A952-F2706B81ECD7}" type="pres">
      <dgm:prSet presAssocID="{A49C22B5-3BDF-4091-811E-DE8AD94631CD}" presName="bullet3b" presStyleLbl="node1" presStyleIdx="1" presStyleCnt="3"/>
      <dgm:spPr/>
    </dgm:pt>
    <dgm:pt modelId="{D0EF4907-C40F-4497-BABC-8C351D9C1C2B}" type="pres">
      <dgm:prSet presAssocID="{A49C22B5-3BDF-4091-811E-DE8AD94631CD}" presName="textBox3b" presStyleLbl="revTx" presStyleIdx="1" presStyleCnt="3" custScaleX="225340" custLinFactNeighborX="23383" custLinFactNeighborY="23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16541-1188-4446-BAC5-1F58256403A6}" type="pres">
      <dgm:prSet presAssocID="{C9E36949-CE32-4C7E-B705-59D5DD78E0C8}" presName="bullet3c" presStyleLbl="node1" presStyleIdx="2" presStyleCnt="3"/>
      <dgm:spPr/>
    </dgm:pt>
    <dgm:pt modelId="{A7CE750D-9620-44F1-9D55-3997524A962C}" type="pres">
      <dgm:prSet presAssocID="{C9E36949-CE32-4C7E-B705-59D5DD78E0C8}" presName="textBox3c" presStyleLbl="revTx" presStyleIdx="2" presStyleCnt="3" custScaleX="157908" custScaleY="23168" custLinFactNeighborX="-15704" custLinFactNeighborY="-21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A14756-8501-4707-8192-C607CAD118C6}" srcId="{34A98A14-A9D6-4327-AFA7-670E3C48D168}" destId="{A49C22B5-3BDF-4091-811E-DE8AD94631CD}" srcOrd="1" destOrd="0" parTransId="{4E4F5DC7-1378-4B11-884A-4FE1323E162F}" sibTransId="{FB21C0D8-0E4F-4EFF-B13D-2503BC47FD27}"/>
    <dgm:cxn modelId="{701C8FB9-95BF-4354-B6A9-0335F1321F76}" srcId="{34A98A14-A9D6-4327-AFA7-670E3C48D168}" destId="{C9E36949-CE32-4C7E-B705-59D5DD78E0C8}" srcOrd="2" destOrd="0" parTransId="{253323F8-F783-49C1-9702-FDB8682760F2}" sibTransId="{5AC59A82-626B-467B-854E-77C601EECB4A}"/>
    <dgm:cxn modelId="{08A8E172-27EB-43B0-A1AD-50C2A6BA3EB3}" srcId="{34A98A14-A9D6-4327-AFA7-670E3C48D168}" destId="{7FFBC3E2-517E-46FC-99B1-2DEFA1F4BB0F}" srcOrd="0" destOrd="0" parTransId="{7FAB0ADF-66F3-4089-8288-1C9EF14EFD2C}" sibTransId="{FE6BC6AA-6600-4BD5-B768-9DF92A6946AC}"/>
    <dgm:cxn modelId="{51BD716B-26A4-4F68-A932-E47576BC7F5C}" type="presOf" srcId="{34A98A14-A9D6-4327-AFA7-670E3C48D168}" destId="{FFA0BF34-9BDA-473A-91C7-C1F56825D8AF}" srcOrd="0" destOrd="0" presId="urn:microsoft.com/office/officeart/2005/8/layout/arrow2"/>
    <dgm:cxn modelId="{B65FAED0-B8D1-4461-919D-D5B47BF4A6E7}" type="presOf" srcId="{A49C22B5-3BDF-4091-811E-DE8AD94631CD}" destId="{D0EF4907-C40F-4497-BABC-8C351D9C1C2B}" srcOrd="0" destOrd="0" presId="urn:microsoft.com/office/officeart/2005/8/layout/arrow2"/>
    <dgm:cxn modelId="{ED2B2161-37B8-4C96-A601-E849DC2817A8}" type="presOf" srcId="{7FFBC3E2-517E-46FC-99B1-2DEFA1F4BB0F}" destId="{F5D24937-1822-4D2D-AF1A-A3BDD29842F6}" srcOrd="0" destOrd="0" presId="urn:microsoft.com/office/officeart/2005/8/layout/arrow2"/>
    <dgm:cxn modelId="{1DECAB49-8B5D-4DE2-877C-C4144939A665}" type="presOf" srcId="{C9E36949-CE32-4C7E-B705-59D5DD78E0C8}" destId="{A7CE750D-9620-44F1-9D55-3997524A962C}" srcOrd="0" destOrd="0" presId="urn:microsoft.com/office/officeart/2005/8/layout/arrow2"/>
    <dgm:cxn modelId="{78244E54-47AE-45FD-A595-C6D14BC12239}" type="presParOf" srcId="{FFA0BF34-9BDA-473A-91C7-C1F56825D8AF}" destId="{BB4642F0-1695-41A3-9705-D487F5EE30E8}" srcOrd="0" destOrd="0" presId="urn:microsoft.com/office/officeart/2005/8/layout/arrow2"/>
    <dgm:cxn modelId="{348D2C79-DC2A-4383-88DC-309D39361BFE}" type="presParOf" srcId="{FFA0BF34-9BDA-473A-91C7-C1F56825D8AF}" destId="{49F45CAC-1E21-4351-95B7-5DF249E37FA2}" srcOrd="1" destOrd="0" presId="urn:microsoft.com/office/officeart/2005/8/layout/arrow2"/>
    <dgm:cxn modelId="{1C14BA55-E546-48D9-B89A-9EAD3029B570}" type="presParOf" srcId="{49F45CAC-1E21-4351-95B7-5DF249E37FA2}" destId="{20CE98A4-5BC1-444C-A26A-1F4F873BB78B}" srcOrd="0" destOrd="0" presId="urn:microsoft.com/office/officeart/2005/8/layout/arrow2"/>
    <dgm:cxn modelId="{BE1840D4-D3B0-4268-8B1B-B1CBBBB3CA4B}" type="presParOf" srcId="{49F45CAC-1E21-4351-95B7-5DF249E37FA2}" destId="{F5D24937-1822-4D2D-AF1A-A3BDD29842F6}" srcOrd="1" destOrd="0" presId="urn:microsoft.com/office/officeart/2005/8/layout/arrow2"/>
    <dgm:cxn modelId="{4CBA7C44-B0B4-482E-9784-40CEEBE4CC74}" type="presParOf" srcId="{49F45CAC-1E21-4351-95B7-5DF249E37FA2}" destId="{D6E6167A-239E-4DEE-A952-F2706B81ECD7}" srcOrd="2" destOrd="0" presId="urn:microsoft.com/office/officeart/2005/8/layout/arrow2"/>
    <dgm:cxn modelId="{1D92F26F-CB61-4D67-81E8-E2E78A1B87CA}" type="presParOf" srcId="{49F45CAC-1E21-4351-95B7-5DF249E37FA2}" destId="{D0EF4907-C40F-4497-BABC-8C351D9C1C2B}" srcOrd="3" destOrd="0" presId="urn:microsoft.com/office/officeart/2005/8/layout/arrow2"/>
    <dgm:cxn modelId="{11DF6C57-8BDF-45EC-A1FC-01642A148AB4}" type="presParOf" srcId="{49F45CAC-1E21-4351-95B7-5DF249E37FA2}" destId="{DDA16541-1188-4446-BAC5-1F58256403A6}" srcOrd="4" destOrd="0" presId="urn:microsoft.com/office/officeart/2005/8/layout/arrow2"/>
    <dgm:cxn modelId="{5E0B6D9D-C88D-45AF-9984-2FC99A0331E5}" type="presParOf" srcId="{49F45CAC-1E21-4351-95B7-5DF249E37FA2}" destId="{A7CE750D-9620-44F1-9D55-3997524A962C}" srcOrd="5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D9271-3C12-4C58-82CB-6508EFFFF7D3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171BC-3D2C-4C8B-8933-E3A5B11FD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Slide Number Placeholder 3"/>
          <p:cNvSpPr txBox="1">
            <a:spLocks noGrp="1"/>
          </p:cNvSpPr>
          <p:nvPr/>
        </p:nvSpPr>
        <p:spPr bwMode="auto">
          <a:xfrm>
            <a:off x="3884364" y="8686507"/>
            <a:ext cx="2972016" cy="45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7F8114-4A92-4799-B9AC-0B9E3B07DFBB}" type="slidenum">
              <a:rPr lang="en-US" sz="1200">
                <a:latin typeface="Calibri" pitchFamily="34" charset="0"/>
              </a:rPr>
              <a:pPr algn="r"/>
              <a:t>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Slide Number Placeholder 3"/>
          <p:cNvSpPr txBox="1">
            <a:spLocks noGrp="1"/>
          </p:cNvSpPr>
          <p:nvPr/>
        </p:nvSpPr>
        <p:spPr bwMode="auto">
          <a:xfrm>
            <a:off x="3884364" y="8686507"/>
            <a:ext cx="2972016" cy="45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25EEB55-34B0-4B74-BB4C-98276FEDF8F7}" type="slidenum">
              <a:rPr lang="en-US" sz="1200">
                <a:latin typeface="Calibri" pitchFamily="34" charset="0"/>
              </a:rPr>
              <a:pPr algn="r"/>
              <a:t>4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68CF88-5146-4066-A503-7EC2A7149036}" type="slidenum">
              <a:rPr lang="ru-RU"/>
              <a:pPr/>
              <a:t>5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00884E8-A9A2-4831-93F9-E503912508DE}" type="datetimeFigureOut">
              <a:rPr lang="ru-RU" smtClean="0"/>
              <a:pPr/>
              <a:t>25.01.2011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618489F-3E93-41C8-9EF2-6E8DD530E6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trips dir="r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Colors" Target="../diagrams/colors6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12" Type="http://schemas.openxmlformats.org/officeDocument/2006/relationships/diagramQuickStyle" Target="../diagrams/quickStyle6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diagramLayout" Target="../diagrams/layout6.xml"/><Relationship Id="rId5" Type="http://schemas.openxmlformats.org/officeDocument/2006/relationships/diagramColors" Target="../diagrams/colors4.xml"/><Relationship Id="rId10" Type="http://schemas.openxmlformats.org/officeDocument/2006/relationships/diagramData" Target="../diagrams/data6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openxmlformats.org/officeDocument/2006/relationships/slide" Target="slide1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1500174"/>
            <a:ext cx="6929486" cy="3214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6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6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компетенций в рамках введения ФГОС 2 поколения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4546" y="5143512"/>
            <a:ext cx="6172200" cy="223154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Учитель физики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МОУ СОШ № 26 </a:t>
            </a:r>
            <a:r>
              <a:rPr lang="ru-RU" sz="2800" dirty="0" err="1" smtClean="0">
                <a:solidFill>
                  <a:srgbClr val="C00000"/>
                </a:solidFill>
              </a:rPr>
              <a:t>Сенцова</a:t>
            </a:r>
            <a:r>
              <a:rPr lang="ru-RU" sz="2800" dirty="0" smtClean="0">
                <a:solidFill>
                  <a:srgbClr val="C00000"/>
                </a:solidFill>
              </a:rPr>
              <a:t> М. А.</a:t>
            </a:r>
          </a:p>
          <a:p>
            <a:pPr algn="ctr"/>
            <a:r>
              <a:rPr lang="ru-RU" sz="2800" i="1" dirty="0" smtClean="0">
                <a:solidFill>
                  <a:srgbClr val="C00000"/>
                </a:solidFill>
              </a:rPr>
              <a:t> </a:t>
            </a:r>
            <a:endParaRPr lang="ru-RU" sz="28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34" y="35716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/>
          <a:srcRect l="1331"/>
          <a:stretch>
            <a:fillRect/>
          </a:stretch>
        </p:blipFill>
        <p:spPr bwMode="auto">
          <a:xfrm>
            <a:off x="1000100" y="285728"/>
            <a:ext cx="7929618" cy="64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929618" cy="642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678661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Управляющая кнопка: возврат 2">
            <a:hlinkClick r:id="rId3" action="ppaction://hlinksldjump" highlightClick="1"/>
          </p:cNvPr>
          <p:cNvSpPr/>
          <p:nvPr/>
        </p:nvSpPr>
        <p:spPr>
          <a:xfrm>
            <a:off x="8072462" y="6000768"/>
            <a:ext cx="857256" cy="64294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357166"/>
          <a:ext cx="7467600" cy="6116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285728"/>
          <a:ext cx="3214678" cy="6330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одержимое 6"/>
          <p:cNvGraphicFramePr>
            <a:graphicFrameLocks/>
          </p:cNvGraphicFramePr>
          <p:nvPr/>
        </p:nvGraphicFramePr>
        <p:xfrm>
          <a:off x="2500298" y="214290"/>
          <a:ext cx="3643338" cy="6445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5143504" y="285728"/>
          <a:ext cx="3643338" cy="6302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u="sng" dirty="0" err="1" smtClean="0">
                <a:solidFill>
                  <a:srgbClr val="002060"/>
                </a:solidFill>
              </a:rPr>
              <a:t>Метапредметные</a:t>
            </a:r>
            <a:r>
              <a:rPr lang="ru-RU" sz="3600" b="1" i="1" u="sng" dirty="0" smtClean="0">
                <a:solidFill>
                  <a:srgbClr val="002060"/>
                </a:solidFill>
              </a:rPr>
              <a:t> компетенции</a:t>
            </a:r>
            <a:endParaRPr lang="ru-RU" sz="3600" b="1" i="1" u="sng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873752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компетентность в сфере самостоятельной познавательной деятельности; </a:t>
            </a:r>
          </a:p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компетентность в сфере гражданско-общественной деятельности; </a:t>
            </a:r>
          </a:p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компетентность в сфере социально-трудовой деятельности; </a:t>
            </a:r>
          </a:p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компетентность в бытовой сфере; </a:t>
            </a:r>
          </a:p>
          <a:p>
            <a:pPr lvl="0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компетентность в сфере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культурно-досуговой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002060"/>
                </a:solidFill>
              </a:rPr>
              <a:t>Метод проекта в </a:t>
            </a:r>
            <a:r>
              <a:rPr lang="ru-RU" b="1" i="1" u="sng" dirty="0" err="1" smtClean="0">
                <a:solidFill>
                  <a:srgbClr val="002060"/>
                </a:solidFill>
              </a:rPr>
              <a:t>метапредметных</a:t>
            </a:r>
            <a:r>
              <a:rPr lang="ru-RU" b="1" i="1" u="sng" dirty="0" smtClean="0">
                <a:solidFill>
                  <a:srgbClr val="002060"/>
                </a:solidFill>
              </a:rPr>
              <a:t> связях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7901014" cy="5402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b="1" i="1" u="sng" dirty="0" err="1" smtClean="0">
                <a:solidFill>
                  <a:srgbClr val="002060"/>
                </a:solidFill>
              </a:rPr>
              <a:t>Подготовительный</a:t>
            </a:r>
            <a:r>
              <a:rPr lang="en-US" b="1" i="1" u="sng" dirty="0" smtClean="0">
                <a:solidFill>
                  <a:srgbClr val="002060"/>
                </a:solidFill>
              </a:rPr>
              <a:t> </a:t>
            </a:r>
            <a:r>
              <a:rPr lang="en-US" b="1" i="1" u="sng" dirty="0" err="1" smtClean="0">
                <a:solidFill>
                  <a:srgbClr val="002060"/>
                </a:solidFill>
              </a:rPr>
              <a:t>этап</a:t>
            </a:r>
            <a:r>
              <a:rPr lang="en-US" b="1" i="1" u="sng" dirty="0" smtClean="0">
                <a:solidFill>
                  <a:srgbClr val="002060"/>
                </a:solidFill>
              </a:rPr>
              <a:t>. 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34" y="1428736"/>
          <a:ext cx="771530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err="1" smtClean="0">
                <a:solidFill>
                  <a:srgbClr val="002060"/>
                </a:solidFill>
              </a:rPr>
              <a:t>Планирование</a:t>
            </a:r>
            <a:r>
              <a:rPr lang="en-US" b="1" i="1" u="sng" dirty="0" smtClean="0">
                <a:solidFill>
                  <a:srgbClr val="002060"/>
                </a:solidFill>
              </a:rPr>
              <a:t> </a:t>
            </a:r>
            <a:r>
              <a:rPr lang="en-US" b="1" i="1" u="sng" dirty="0" err="1" smtClean="0">
                <a:solidFill>
                  <a:srgbClr val="002060"/>
                </a:solidFill>
              </a:rPr>
              <a:t>работы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598338"/>
          <a:ext cx="8401080" cy="625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0"/>
            <a:ext cx="5214942" cy="1654164"/>
          </a:xfrm>
        </p:spPr>
        <p:txBody>
          <a:bodyPr>
            <a:normAutofit/>
          </a:bodyPr>
          <a:lstStyle/>
          <a:p>
            <a:r>
              <a:rPr lang="ru-RU" b="1" i="1" u="sng" dirty="0" smtClean="0">
                <a:solidFill>
                  <a:srgbClr val="002060"/>
                </a:solidFill>
              </a:rPr>
              <a:t>Исследовательская</a:t>
            </a:r>
            <a:br>
              <a:rPr lang="ru-RU" b="1" i="1" u="sng" dirty="0" smtClean="0">
                <a:solidFill>
                  <a:srgbClr val="002060"/>
                </a:solidFill>
              </a:rPr>
            </a:br>
            <a:r>
              <a:rPr lang="ru-RU" b="1" i="1" u="sng" dirty="0" smtClean="0">
                <a:solidFill>
                  <a:srgbClr val="002060"/>
                </a:solidFill>
              </a:rPr>
              <a:t> деятельность. </a:t>
            </a:r>
            <a:endParaRPr lang="ru-RU" b="1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571480"/>
          <a:ext cx="8858280" cy="5759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2014-2015</a:t>
            </a:r>
            <a:endParaRPr lang="ru-RU" sz="6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ttachment.aspx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765285"/>
            <a:ext cx="6010290" cy="4021170"/>
          </a:xfrm>
        </p:spPr>
      </p:pic>
    </p:spTree>
  </p:cSld>
  <p:clrMapOvr>
    <a:masterClrMapping/>
  </p:clrMapOvr>
  <p:transition>
    <p:strips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E:\фото\семинар 21.01\IMG_1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143932" cy="600081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rgbClr val="002060"/>
                </a:solidFill>
              </a:rPr>
              <a:t>Результат применения </a:t>
            </a:r>
            <a:r>
              <a:rPr lang="ru-RU" b="1" i="1" u="sng" dirty="0" err="1" smtClean="0">
                <a:solidFill>
                  <a:srgbClr val="002060"/>
                </a:solidFill>
              </a:rPr>
              <a:t>межпредметных</a:t>
            </a:r>
            <a:r>
              <a:rPr lang="ru-RU" b="1" i="1" u="sng" dirty="0" smtClean="0">
                <a:solidFill>
                  <a:srgbClr val="002060"/>
                </a:solidFill>
              </a:rPr>
              <a:t> связей</a:t>
            </a:r>
            <a:endParaRPr lang="ru-RU" b="1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214422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http://standart.edu.ru</a:t>
            </a:r>
            <a:endParaRPr lang="ru-RU" sz="54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:\Всего по немногу\ЧАЭС\Для проекта\картинки\ChAES%20imeni%20Lenin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857364"/>
            <a:ext cx="307180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Схема 4"/>
          <p:cNvGraphicFramePr/>
          <p:nvPr/>
        </p:nvGraphicFramePr>
        <p:xfrm>
          <a:off x="0" y="357166"/>
          <a:ext cx="7620000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Управляющая кнопка: возврат 7">
            <a:hlinkClick r:id="rId7" action="ppaction://hlinksldjump" highlightClick="1"/>
          </p:cNvPr>
          <p:cNvSpPr/>
          <p:nvPr/>
        </p:nvSpPr>
        <p:spPr>
          <a:xfrm>
            <a:off x="8286776" y="6000768"/>
            <a:ext cx="571504" cy="57150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>
            <p:ph type="title" idx="4294967295"/>
          </p:nvPr>
        </p:nvSpPr>
        <p:spPr>
          <a:xfrm>
            <a:off x="1000100" y="214290"/>
            <a:ext cx="7467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4F271C"/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стандарта второго поколения</a:t>
            </a:r>
            <a:endParaRPr lang="ru-RU" sz="3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4F271C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Text Box 11"/>
          <p:cNvSpPr txBox="1">
            <a:spLocks noChangeArrowheads="1"/>
          </p:cNvSpPr>
          <p:nvPr/>
        </p:nvSpPr>
        <p:spPr bwMode="auto">
          <a:xfrm>
            <a:off x="1071538" y="3786190"/>
            <a:ext cx="7786742" cy="1354217"/>
          </a:xfrm>
          <a:prstGeom prst="rect">
            <a:avLst/>
          </a:prstGeom>
          <a:noFill/>
          <a:ln w="14351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вовлечение обучающихся в учебную деятельность</a:t>
            </a:r>
          </a:p>
          <a:p>
            <a:pPr>
              <a:spcBef>
                <a:spcPts val="40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группы планируемых результатов</a:t>
            </a:r>
          </a:p>
          <a:p>
            <a:pPr>
              <a:spcBef>
                <a:spcPts val="400"/>
              </a:spcBef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00134" y="714356"/>
          <a:ext cx="7643866" cy="3929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1676400" y="285728"/>
            <a:ext cx="7467600" cy="1571636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ru-RU" sz="49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4F271C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49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4F271C"/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4F271C"/>
                  </a:outerShdw>
                </a:effectLst>
              </a:rPr>
              <a:t/>
            </a:r>
            <a:b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4F271C"/>
                  </a:outerShdw>
                </a:effectLst>
              </a:rPr>
            </a:b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4F271C"/>
                </a:outerShdw>
              </a:effectLst>
            </a:endParaRPr>
          </a:p>
        </p:txBody>
      </p:sp>
      <p:sp>
        <p:nvSpPr>
          <p:cNvPr id="3" name="Rectangle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467600" cy="4873625"/>
          </a:xfrm>
        </p:spPr>
        <p:txBody>
          <a:bodyPr rtlCol="0"/>
          <a:lstStyle/>
          <a:p>
            <a:pPr algn="ctr" eaLnBrk="1" hangingPunct="1">
              <a:buFont typeface="Arial" charset="0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4F271C"/>
                </a:outerShdw>
              </a:effectLst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dirty="0" smtClean="0">
              <a:effectLst>
                <a:outerShdw blurRad="38100" dist="38100" dir="2700000" algn="tl">
                  <a:srgbClr val="4F271C"/>
                </a:outerShdw>
              </a:effectLst>
            </a:endParaRP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142844" y="1785926"/>
            <a:ext cx="2571768" cy="11430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ЛИЧНОСТНЫЕ </a:t>
            </a:r>
          </a:p>
          <a:p>
            <a:pPr algn="ctr" eaLnBrk="0" hangingPunct="0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КАЧЕСТВА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3071802" y="1785926"/>
            <a:ext cx="2500330" cy="11430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МЕТАПРЕДМЕТНЫЕ</a:t>
            </a:r>
          </a:p>
          <a:p>
            <a:pPr algn="ctr" eaLnBrk="0" hangingPunct="0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КОМПЕТЕНЦИИ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>
            <a:off x="5857884" y="1714488"/>
            <a:ext cx="2763866" cy="11541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ПРЕДМЕТНЫЕ</a:t>
            </a:r>
          </a:p>
          <a:p>
            <a:pPr algn="ctr" eaLnBrk="0" hangingPunct="0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КОМПЕТЕНЦИИ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179388" y="3238500"/>
            <a:ext cx="25209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Самоопределение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3" name="AutoShape 9"/>
          <p:cNvSpPr>
            <a:spLocks noChangeArrowheads="1"/>
          </p:cNvSpPr>
          <p:nvPr/>
        </p:nvSpPr>
        <p:spPr bwMode="auto">
          <a:xfrm>
            <a:off x="179388" y="4102100"/>
            <a:ext cx="2519362" cy="8651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Смыслообразование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4" name="AutoShape 10"/>
          <p:cNvSpPr>
            <a:spLocks noChangeArrowheads="1"/>
          </p:cNvSpPr>
          <p:nvPr/>
        </p:nvSpPr>
        <p:spPr bwMode="auto">
          <a:xfrm>
            <a:off x="179388" y="5037138"/>
            <a:ext cx="2519362" cy="14398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Ценностная и </a:t>
            </a:r>
          </a:p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морально-этическая</a:t>
            </a:r>
          </a:p>
          <a:p>
            <a:pPr algn="ctr" eaLnBrk="0" hangingPunct="0">
              <a:defRPr/>
            </a:pP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ориентация: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5" name="AutoShape 11"/>
          <p:cNvSpPr>
            <a:spLocks noChangeArrowheads="1"/>
          </p:cNvSpPr>
          <p:nvPr/>
        </p:nvSpPr>
        <p:spPr bwMode="auto">
          <a:xfrm>
            <a:off x="3057525" y="3238500"/>
            <a:ext cx="25209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Регулятивные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6" name="AutoShape 12"/>
          <p:cNvSpPr>
            <a:spLocks noChangeArrowheads="1"/>
          </p:cNvSpPr>
          <p:nvPr/>
        </p:nvSpPr>
        <p:spPr bwMode="auto">
          <a:xfrm>
            <a:off x="3059113" y="4102100"/>
            <a:ext cx="25209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Коммуникативные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2477" name="AutoShape 13"/>
          <p:cNvSpPr>
            <a:spLocks noChangeArrowheads="1"/>
          </p:cNvSpPr>
          <p:nvPr/>
        </p:nvSpPr>
        <p:spPr bwMode="auto">
          <a:xfrm>
            <a:off x="3059113" y="5037138"/>
            <a:ext cx="2519362" cy="14398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16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Познавательные</a:t>
            </a:r>
            <a:r>
              <a:rPr lang="ru-RU" sz="1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  <a:endParaRPr lang="ru-RU" sz="1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3020" name="Text Box 14"/>
          <p:cNvSpPr txBox="1">
            <a:spLocks noChangeArrowheads="1"/>
          </p:cNvSpPr>
          <p:nvPr/>
        </p:nvSpPr>
        <p:spPr bwMode="auto">
          <a:xfrm>
            <a:off x="6429388" y="3214686"/>
            <a:ext cx="1765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1400" b="1" dirty="0">
                <a:latin typeface="Arial" pitchFamily="34" charset="0"/>
              </a:rPr>
              <a:t>Основы системы</a:t>
            </a:r>
          </a:p>
          <a:p>
            <a:pPr algn="ctr" eaLnBrk="0" hangingPunct="0"/>
            <a:r>
              <a:rPr lang="ru-RU" sz="1400" b="1" dirty="0">
                <a:latin typeface="Arial" pitchFamily="34" charset="0"/>
              </a:rPr>
              <a:t>научных знаний</a:t>
            </a:r>
          </a:p>
        </p:txBody>
      </p:sp>
      <p:sp>
        <p:nvSpPr>
          <p:cNvPr id="43021" name="Text Box 15"/>
          <p:cNvSpPr txBox="1">
            <a:spLocks noChangeArrowheads="1"/>
          </p:cNvSpPr>
          <p:nvPr/>
        </p:nvSpPr>
        <p:spPr bwMode="auto">
          <a:xfrm>
            <a:off x="6215074" y="3857628"/>
            <a:ext cx="2017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1400" b="1" dirty="0">
                <a:latin typeface="Arial" pitchFamily="34" charset="0"/>
              </a:rPr>
              <a:t>Опыт «предметной» деятельности по получению,</a:t>
            </a:r>
          </a:p>
          <a:p>
            <a:pPr algn="ctr" eaLnBrk="0" hangingPunct="0"/>
            <a:r>
              <a:rPr lang="ru-RU" sz="1400" b="1" dirty="0">
                <a:latin typeface="Arial" pitchFamily="34" charset="0"/>
              </a:rPr>
              <a:t>преобразованию</a:t>
            </a:r>
          </a:p>
          <a:p>
            <a:pPr algn="ctr" eaLnBrk="0" hangingPunct="0"/>
            <a:r>
              <a:rPr lang="ru-RU" sz="1400" b="1" dirty="0">
                <a:latin typeface="Arial" pitchFamily="34" charset="0"/>
              </a:rPr>
              <a:t>и применению</a:t>
            </a:r>
          </a:p>
          <a:p>
            <a:pPr algn="ctr" eaLnBrk="0" hangingPunct="0"/>
            <a:r>
              <a:rPr lang="ru-RU" sz="1400" b="1" dirty="0">
                <a:latin typeface="Arial" pitchFamily="34" charset="0"/>
              </a:rPr>
              <a:t>нового знания</a:t>
            </a:r>
          </a:p>
        </p:txBody>
      </p:sp>
      <p:sp>
        <p:nvSpPr>
          <p:cNvPr id="43031" name="AutoShape 25"/>
          <p:cNvSpPr>
            <a:spLocks noChangeArrowheads="1"/>
          </p:cNvSpPr>
          <p:nvPr/>
        </p:nvSpPr>
        <p:spPr bwMode="auto">
          <a:xfrm>
            <a:off x="6786578" y="5286388"/>
            <a:ext cx="10668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ru-RU"/>
          </a:p>
        </p:txBody>
      </p:sp>
      <p:sp>
        <p:nvSpPr>
          <p:cNvPr id="43032" name="Text Box 26"/>
          <p:cNvSpPr txBox="1">
            <a:spLocks noChangeArrowheads="1"/>
          </p:cNvSpPr>
          <p:nvPr/>
        </p:nvSpPr>
        <p:spPr bwMode="auto">
          <a:xfrm>
            <a:off x="6215074" y="5643578"/>
            <a:ext cx="21240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1400" b="1" dirty="0">
                <a:latin typeface="Arial" pitchFamily="34" charset="0"/>
              </a:rPr>
              <a:t>Предметные и </a:t>
            </a:r>
            <a:r>
              <a:rPr lang="ru-RU" sz="1400" b="1" dirty="0" err="1">
                <a:latin typeface="Arial" pitchFamily="34" charset="0"/>
              </a:rPr>
              <a:t>метапредметные</a:t>
            </a:r>
            <a:r>
              <a:rPr lang="ru-RU" sz="1400" b="1" dirty="0">
                <a:latin typeface="Arial" pitchFamily="34" charset="0"/>
              </a:rPr>
              <a:t> действия с учебным материалом</a:t>
            </a:r>
            <a:r>
              <a:rPr lang="ru-RU" sz="1400" b="1" dirty="0">
                <a:solidFill>
                  <a:schemeClr val="bg2"/>
                </a:solidFill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648200" y="1857364"/>
            <a:ext cx="37338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</a:pPr>
            <a:r>
              <a:rPr lang="ru-RU" sz="2000" b="1" u="sng" dirty="0">
                <a:latin typeface="Arial" charset="0"/>
              </a:rPr>
              <a:t>Внешние ресурсы:</a:t>
            </a:r>
          </a:p>
          <a:p>
            <a:pPr>
              <a:spcBef>
                <a:spcPct val="25000"/>
              </a:spcBef>
              <a:buFont typeface="Arial" pitchFamily="34" charset="0"/>
              <a:buChar char="•"/>
            </a:pPr>
            <a:r>
              <a:rPr lang="ru-RU" sz="2000" b="1" dirty="0">
                <a:latin typeface="Arial" charset="0"/>
              </a:rPr>
              <a:t>информация,</a:t>
            </a:r>
          </a:p>
          <a:p>
            <a:pPr>
              <a:spcBef>
                <a:spcPct val="25000"/>
              </a:spcBef>
              <a:buFont typeface="Arial" pitchFamily="34" charset="0"/>
              <a:buChar char="•"/>
            </a:pPr>
            <a:r>
              <a:rPr lang="ru-RU" sz="2000" b="1" dirty="0">
                <a:latin typeface="Arial" charset="0"/>
              </a:rPr>
              <a:t>люди</a:t>
            </a:r>
            <a:r>
              <a:rPr lang="ru-RU" sz="2000" b="1" dirty="0" smtClean="0">
                <a:latin typeface="Arial" charset="0"/>
              </a:rPr>
              <a:t>,</a:t>
            </a:r>
          </a:p>
          <a:p>
            <a:pPr>
              <a:spcBef>
                <a:spcPct val="25000"/>
              </a:spcBef>
              <a:buFont typeface="Arial" pitchFamily="34" charset="0"/>
              <a:buChar char="•"/>
            </a:pPr>
            <a:r>
              <a:rPr lang="ru-RU" sz="2000" b="1" dirty="0" smtClean="0">
                <a:latin typeface="Arial" charset="0"/>
              </a:rPr>
              <a:t> группы</a:t>
            </a:r>
            <a:r>
              <a:rPr lang="ru-RU" sz="2000" b="1" dirty="0">
                <a:latin typeface="Arial" charset="0"/>
              </a:rPr>
              <a:t>, </a:t>
            </a:r>
            <a:r>
              <a:rPr lang="ru-RU" sz="2000" b="1" dirty="0" smtClean="0">
                <a:latin typeface="Arial" charset="0"/>
              </a:rPr>
              <a:t>организации</a:t>
            </a:r>
            <a:endParaRPr lang="ru-RU" sz="2000" b="1" dirty="0">
              <a:latin typeface="Arial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04800" y="1785926"/>
            <a:ext cx="4114800" cy="30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</a:pPr>
            <a:r>
              <a:rPr lang="ru-RU" sz="2000" b="1" u="sng" dirty="0">
                <a:latin typeface="Arial" charset="0"/>
              </a:rPr>
              <a:t>Внутренние ресурсы:</a:t>
            </a: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>
                <a:latin typeface="Arial" charset="0"/>
              </a:rPr>
              <a:t>знания,</a:t>
            </a: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>
                <a:latin typeface="Arial" charset="0"/>
              </a:rPr>
              <a:t>умения,</a:t>
            </a: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>
                <a:latin typeface="Arial" charset="0"/>
              </a:rPr>
              <a:t>навыки,</a:t>
            </a: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>
                <a:latin typeface="Arial" charset="0"/>
              </a:rPr>
              <a:t>способы деятельности</a:t>
            </a:r>
            <a:r>
              <a:rPr lang="en-GB" sz="2200" b="1" dirty="0">
                <a:latin typeface="Arial" charset="0"/>
              </a:rPr>
              <a:t> </a:t>
            </a:r>
            <a:r>
              <a:rPr lang="ru-RU" sz="2200" b="1" dirty="0">
                <a:latin typeface="Arial" charset="0"/>
              </a:rPr>
              <a:t> </a:t>
            </a:r>
            <a:endParaRPr lang="en-GB" sz="2200" b="1" dirty="0">
              <a:latin typeface="Arial" charset="0"/>
            </a:endParaRP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>
                <a:latin typeface="Arial" charset="0"/>
              </a:rPr>
              <a:t>психологические особенности</a:t>
            </a:r>
            <a:r>
              <a:rPr lang="en-GB" sz="2200" b="1" dirty="0">
                <a:latin typeface="Arial" charset="0"/>
              </a:rPr>
              <a:t> </a:t>
            </a:r>
            <a:r>
              <a:rPr lang="ru-RU" sz="2200" b="1" dirty="0">
                <a:latin typeface="Arial" charset="0"/>
              </a:rPr>
              <a:t>,</a:t>
            </a:r>
          </a:p>
          <a:p>
            <a:pPr>
              <a:spcBef>
                <a:spcPct val="15000"/>
              </a:spcBef>
              <a:buFont typeface="Arial" pitchFamily="34" charset="0"/>
              <a:buChar char="•"/>
            </a:pPr>
            <a:r>
              <a:rPr lang="ru-RU" sz="2200" b="1" dirty="0" smtClean="0">
                <a:latin typeface="Arial" charset="0"/>
              </a:rPr>
              <a:t>ценности </a:t>
            </a:r>
            <a:endParaRPr lang="ru-RU" sz="2200" b="1" dirty="0">
              <a:latin typeface="Arial" charset="0"/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571473" y="184150"/>
            <a:ext cx="8001055" cy="156966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5000"/>
              </a:spcBef>
            </a:pPr>
            <a:r>
              <a:rPr lang="ru-RU" sz="2400" b="1" i="1" dirty="0">
                <a:solidFill>
                  <a:srgbClr val="FFFFFF"/>
                </a:solidFill>
              </a:rPr>
              <a:t>Компетенция</a:t>
            </a:r>
            <a:r>
              <a:rPr lang="ru-RU" sz="2400" b="1" dirty="0">
                <a:solidFill>
                  <a:srgbClr val="FFFFFF"/>
                </a:solidFill>
              </a:rPr>
              <a:t> - </a:t>
            </a:r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готовност</a:t>
            </a:r>
            <a:r>
              <a:rPr lang="ru-RU" sz="2400" b="1" dirty="0">
                <a:solidFill>
                  <a:srgbClr val="FFFFFF"/>
                </a:solidFill>
              </a:rPr>
              <a:t>ь</a:t>
            </a:r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 субъекта эффективно </a:t>
            </a:r>
            <a:r>
              <a:rPr lang="ru-RU" sz="2400" b="1" dirty="0" err="1">
                <a:solidFill>
                  <a:srgbClr val="FFFFFF"/>
                </a:solidFill>
                <a:cs typeface="Times New Roman" pitchFamily="18" charset="0"/>
              </a:rPr>
              <a:t>соорганизовывать</a:t>
            </a:r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 внутренние и внешние ресурсы для </a:t>
            </a:r>
            <a:r>
              <a:rPr lang="ru-RU" sz="2400" b="1" dirty="0">
                <a:solidFill>
                  <a:srgbClr val="FFFFFF"/>
                </a:solidFill>
              </a:rPr>
              <a:t>постановки и </a:t>
            </a:r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достижения цели</a:t>
            </a:r>
            <a:r>
              <a:rPr lang="en-GB" sz="2400" b="1" dirty="0">
                <a:solidFill>
                  <a:srgbClr val="FFFFFF"/>
                </a:solidFill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357158" y="4857760"/>
            <a:ext cx="8215370" cy="193899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5000"/>
              </a:spcBef>
            </a:pPr>
            <a:r>
              <a:rPr lang="ru-RU" sz="2400" b="1" i="1" dirty="0">
                <a:solidFill>
                  <a:schemeClr val="bg1"/>
                </a:solidFill>
              </a:rPr>
              <a:t>Ключевые компетентности</a:t>
            </a:r>
            <a:r>
              <a:rPr lang="ru-RU" sz="2400" b="1" dirty="0">
                <a:solidFill>
                  <a:schemeClr val="bg1"/>
                </a:solidFill>
              </a:rPr>
              <a:t> - результат образования, выражающегося в овладении социально значимым набором способов деятельности, универсальным по отношению к предмету воздействия</a:t>
            </a:r>
            <a:r>
              <a:rPr lang="en-GB" sz="2400" b="1" dirty="0">
                <a:solidFill>
                  <a:schemeClr val="bg1"/>
                </a:solidFill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428604"/>
            <a:ext cx="7143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результататы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универсальные учебные действия УДД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применимые как в рамках образовательного процесса, так различных областях человеческой деятельности.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пять основных видов УДД: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личностные,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регулятивные (включая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саморегуляцию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познавательные,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знаково-символические,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коммуникативные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071538" y="357166"/>
          <a:ext cx="764386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285852" y="500042"/>
            <a:ext cx="764383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Учебная ситуация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такая особая единица учебного процесса, в которой дети с помощью учителя обнаруживают предмет своего действия, исследуют его, совершая разнообразные учебные действия, преобразуют его, например, переформулируют, или предлагают свое описание и частично запоминают.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214414" y="571480"/>
            <a:ext cx="7929586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чебные ситуации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строятся с учетом</a:t>
            </a: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720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Char char="v"/>
              <a:tabLst>
                <a:tab pos="677863" algn="l"/>
              </a:tabLst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возраста ребенка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Char char="v"/>
              <a:tabLst>
                <a:tab pos="677863" algn="l"/>
              </a:tabLst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специфики учебного предмета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Char char="v"/>
              <a:tabLst>
                <a:tab pos="677863" algn="l"/>
              </a:tabLst>
            </a:pP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меры </a:t>
            </a:r>
            <a:r>
              <a:rPr kumimoji="0" lang="ru-RU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сформированности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действий учащихся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539</TotalTime>
  <Words>501</Words>
  <Application>Microsoft Office PowerPoint</Application>
  <PresentationFormat>Экран (4:3)</PresentationFormat>
  <Paragraphs>116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Формирование метапредметных компетенций в рамках введения ФГОС 2 поколения</vt:lpstr>
      <vt:lpstr>2014-2015</vt:lpstr>
      <vt:lpstr>Особенности стандарта второго поколения</vt:lpstr>
      <vt:lpstr>Планируемые результаты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Метапредметные компетенции</vt:lpstr>
      <vt:lpstr>Метод проекта в метапредметных связях</vt:lpstr>
      <vt:lpstr>Подготовительный этап. </vt:lpstr>
      <vt:lpstr>Планирование работы</vt:lpstr>
      <vt:lpstr>Исследовательская  деятельность. </vt:lpstr>
      <vt:lpstr>Слайд 20</vt:lpstr>
      <vt:lpstr>Результат применения межпредметных связей</vt:lpstr>
      <vt:lpstr>Слайд 22</vt:lpstr>
      <vt:lpstr>Слайд 23</vt:lpstr>
    </vt:vector>
  </TitlesOfParts>
  <Company>МОУ СОШ №26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Межпредметные связи в проектной деятельности</dc:title>
  <dc:creator>Учитель</dc:creator>
  <cp:lastModifiedBy>Учитель</cp:lastModifiedBy>
  <cp:revision>59</cp:revision>
  <dcterms:created xsi:type="dcterms:W3CDTF">2009-04-02T12:13:35Z</dcterms:created>
  <dcterms:modified xsi:type="dcterms:W3CDTF">2011-01-25T09:22:02Z</dcterms:modified>
</cp:coreProperties>
</file>