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8" r:id="rId2"/>
    <p:sldId id="264" r:id="rId3"/>
    <p:sldId id="263" r:id="rId4"/>
    <p:sldId id="259" r:id="rId5"/>
    <p:sldId id="268" r:id="rId6"/>
    <p:sldId id="269" r:id="rId7"/>
    <p:sldId id="260" r:id="rId8"/>
    <p:sldId id="261" r:id="rId9"/>
    <p:sldId id="266" r:id="rId10"/>
    <p:sldId id="265" r:id="rId11"/>
    <p:sldId id="267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1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D5A254-3082-42AD-A9AC-53AFDBE4D472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0328892-154A-418E-A614-96F190ABCDE6}">
      <dgm:prSet phldrT="[Текст]"/>
      <dgm:spPr/>
      <dgm:t>
        <a:bodyPr/>
        <a:lstStyle/>
        <a:p>
          <a:r>
            <a:rPr lang="ru-RU" dirty="0" smtClean="0"/>
            <a:t>компетенция</a:t>
          </a:r>
          <a:endParaRPr lang="ru-RU" dirty="0"/>
        </a:p>
      </dgm:t>
    </dgm:pt>
    <dgm:pt modelId="{D0B50495-7D8A-4C2C-9475-BD2E123FE24E}" type="parTrans" cxnId="{6715FC9D-7FE5-4B89-BC6F-5D9020655123}">
      <dgm:prSet/>
      <dgm:spPr/>
      <dgm:t>
        <a:bodyPr/>
        <a:lstStyle/>
        <a:p>
          <a:endParaRPr lang="ru-RU"/>
        </a:p>
      </dgm:t>
    </dgm:pt>
    <dgm:pt modelId="{DC3ACA13-A0F6-454C-A95C-2604AB5F970C}" type="sibTrans" cxnId="{6715FC9D-7FE5-4B89-BC6F-5D9020655123}">
      <dgm:prSet/>
      <dgm:spPr/>
      <dgm:t>
        <a:bodyPr/>
        <a:lstStyle/>
        <a:p>
          <a:endParaRPr lang="ru-RU"/>
        </a:p>
      </dgm:t>
    </dgm:pt>
    <dgm:pt modelId="{FC9E4915-E2BD-4CE3-B00F-882BE91FA5FF}">
      <dgm:prSet phldrT="[Текст]"/>
      <dgm:spPr/>
      <dgm:t>
        <a:bodyPr/>
        <a:lstStyle/>
        <a:p>
          <a:r>
            <a:rPr lang="ru-RU" dirty="0" smtClean="0"/>
            <a:t>задает круг предназначений, обязанностей, ролей, веер задач, которые должны решаться</a:t>
          </a:r>
          <a:endParaRPr lang="ru-RU" dirty="0"/>
        </a:p>
      </dgm:t>
    </dgm:pt>
    <dgm:pt modelId="{5F2A4DDF-3A7D-4CCF-861B-703E968EEB30}" type="parTrans" cxnId="{34994151-32E3-4526-BDD7-E0A64DC51A2A}">
      <dgm:prSet/>
      <dgm:spPr/>
      <dgm:t>
        <a:bodyPr/>
        <a:lstStyle/>
        <a:p>
          <a:endParaRPr lang="ru-RU"/>
        </a:p>
      </dgm:t>
    </dgm:pt>
    <dgm:pt modelId="{1B1DD1D1-287A-479F-8C3F-EFA4DA759A06}" type="sibTrans" cxnId="{34994151-32E3-4526-BDD7-E0A64DC51A2A}">
      <dgm:prSet/>
      <dgm:spPr/>
      <dgm:t>
        <a:bodyPr/>
        <a:lstStyle/>
        <a:p>
          <a:endParaRPr lang="ru-RU"/>
        </a:p>
      </dgm:t>
    </dgm:pt>
    <dgm:pt modelId="{28716C79-0C8E-40A4-B006-1ADD0395AE06}">
      <dgm:prSet phldrT="[Текст]"/>
      <dgm:spPr/>
      <dgm:t>
        <a:bodyPr/>
        <a:lstStyle/>
        <a:p>
          <a:r>
            <a:rPr lang="ru-RU" b="1" dirty="0" smtClean="0"/>
            <a:t> </a:t>
          </a:r>
          <a:r>
            <a:rPr lang="ru-RU" dirty="0" smtClean="0"/>
            <a:t>это заданное содержание </a:t>
          </a:r>
          <a:r>
            <a:rPr lang="ru-RU" b="1" dirty="0" smtClean="0"/>
            <a:t>компетентности</a:t>
          </a:r>
          <a:r>
            <a:rPr lang="ru-RU" dirty="0" smtClean="0"/>
            <a:t>, которое необходимо освоить, чтобы быть компетентным. </a:t>
          </a:r>
          <a:endParaRPr lang="ru-RU" dirty="0"/>
        </a:p>
      </dgm:t>
    </dgm:pt>
    <dgm:pt modelId="{7412AF2E-C9CC-4D5D-92CB-46CEA2DA0A51}" type="parTrans" cxnId="{0940A9C9-87CD-4A73-9CFB-EDE9E1052742}">
      <dgm:prSet/>
      <dgm:spPr/>
      <dgm:t>
        <a:bodyPr/>
        <a:lstStyle/>
        <a:p>
          <a:endParaRPr lang="ru-RU"/>
        </a:p>
      </dgm:t>
    </dgm:pt>
    <dgm:pt modelId="{4DA50053-53C1-484D-80CE-BDAA8A1D5629}" type="sibTrans" cxnId="{0940A9C9-87CD-4A73-9CFB-EDE9E1052742}">
      <dgm:prSet/>
      <dgm:spPr/>
      <dgm:t>
        <a:bodyPr/>
        <a:lstStyle/>
        <a:p>
          <a:endParaRPr lang="ru-RU"/>
        </a:p>
      </dgm:t>
    </dgm:pt>
    <dgm:pt modelId="{9643D1D7-CB66-4F29-921C-9E6BDDD0D3B2}">
      <dgm:prSet phldrT="[Текст]"/>
      <dgm:spPr/>
      <dgm:t>
        <a:bodyPr/>
        <a:lstStyle/>
        <a:p>
          <a:r>
            <a:rPr lang="ru-RU" dirty="0" smtClean="0"/>
            <a:t>компетентность</a:t>
          </a:r>
          <a:endParaRPr lang="ru-RU" dirty="0"/>
        </a:p>
      </dgm:t>
    </dgm:pt>
    <dgm:pt modelId="{6C539CAC-67B7-4C72-B86C-DECFB32939AA}" type="parTrans" cxnId="{931F2AED-C137-42BB-A1B0-7B5BC7FB22FE}">
      <dgm:prSet/>
      <dgm:spPr/>
      <dgm:t>
        <a:bodyPr/>
        <a:lstStyle/>
        <a:p>
          <a:endParaRPr lang="ru-RU"/>
        </a:p>
      </dgm:t>
    </dgm:pt>
    <dgm:pt modelId="{7332B6A5-AFB7-4593-96B8-5F842E8191AB}" type="sibTrans" cxnId="{931F2AED-C137-42BB-A1B0-7B5BC7FB22FE}">
      <dgm:prSet/>
      <dgm:spPr/>
      <dgm:t>
        <a:bodyPr/>
        <a:lstStyle/>
        <a:p>
          <a:endParaRPr lang="ru-RU"/>
        </a:p>
      </dgm:t>
    </dgm:pt>
    <dgm:pt modelId="{408E7F88-6DFD-4B60-A00C-0E241E09003F}">
      <dgm:prSet phldrT="[Текст]"/>
      <dgm:spPr/>
      <dgm:t>
        <a:bodyPr/>
        <a:lstStyle/>
        <a:p>
          <a:r>
            <a:rPr lang="ru-RU" dirty="0" smtClean="0"/>
            <a:t>это владение, обладание соответствующей </a:t>
          </a:r>
          <a:r>
            <a:rPr lang="ru-RU" b="1" dirty="0" smtClean="0"/>
            <a:t>компетенцией</a:t>
          </a:r>
          <a:r>
            <a:rPr lang="ru-RU" dirty="0" smtClean="0"/>
            <a:t>, включающее личностное отношение к ней и предмету деятельности.</a:t>
          </a:r>
          <a:endParaRPr lang="ru-RU" dirty="0"/>
        </a:p>
      </dgm:t>
    </dgm:pt>
    <dgm:pt modelId="{C28B8869-18BE-499B-A7C6-C5FAB3EAC869}" type="parTrans" cxnId="{8849F22F-ED03-4551-B5ED-1C263FA72169}">
      <dgm:prSet/>
      <dgm:spPr/>
      <dgm:t>
        <a:bodyPr/>
        <a:lstStyle/>
        <a:p>
          <a:endParaRPr lang="ru-RU"/>
        </a:p>
      </dgm:t>
    </dgm:pt>
    <dgm:pt modelId="{7ABBA5EA-BF31-44A4-B02C-E2C194DFEB49}" type="sibTrans" cxnId="{8849F22F-ED03-4551-B5ED-1C263FA72169}">
      <dgm:prSet/>
      <dgm:spPr/>
      <dgm:t>
        <a:bodyPr/>
        <a:lstStyle/>
        <a:p>
          <a:endParaRPr lang="ru-RU"/>
        </a:p>
      </dgm:t>
    </dgm:pt>
    <dgm:pt modelId="{C02B12FE-20C8-4284-9FA4-F9E9B25846E4}">
      <dgm:prSet phldrT="[Текст]"/>
      <dgm:spPr/>
      <dgm:t>
        <a:bodyPr/>
        <a:lstStyle/>
        <a:p>
          <a:r>
            <a:rPr lang="ru-RU" dirty="0" smtClean="0"/>
            <a:t> это качество уже имеющееся у человека</a:t>
          </a:r>
          <a:endParaRPr lang="ru-RU" dirty="0"/>
        </a:p>
      </dgm:t>
    </dgm:pt>
    <dgm:pt modelId="{E11115F8-E228-4F27-862C-BD15BC39B3EA}" type="parTrans" cxnId="{B5329331-FFAF-4DFE-A50C-53F3E87ACAD4}">
      <dgm:prSet/>
      <dgm:spPr/>
      <dgm:t>
        <a:bodyPr/>
        <a:lstStyle/>
        <a:p>
          <a:endParaRPr lang="ru-RU"/>
        </a:p>
      </dgm:t>
    </dgm:pt>
    <dgm:pt modelId="{104CA5C6-B5EA-4331-80B2-22F09C279A6D}" type="sibTrans" cxnId="{B5329331-FFAF-4DFE-A50C-53F3E87ACAD4}">
      <dgm:prSet/>
      <dgm:spPr/>
      <dgm:t>
        <a:bodyPr/>
        <a:lstStyle/>
        <a:p>
          <a:endParaRPr lang="ru-RU"/>
        </a:p>
      </dgm:t>
    </dgm:pt>
    <dgm:pt modelId="{C22D18BA-DE77-4A98-B29D-735F35596969}" type="pres">
      <dgm:prSet presAssocID="{C7D5A254-3082-42AD-A9AC-53AFDBE4D47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7DD3A4A-FCEC-4F02-B37E-F1C58EE56EA6}" type="pres">
      <dgm:prSet presAssocID="{50328892-154A-418E-A614-96F190ABCDE6}" presName="root" presStyleCnt="0"/>
      <dgm:spPr/>
    </dgm:pt>
    <dgm:pt modelId="{06029033-7D16-46F7-A6F9-2C4B5130FFC4}" type="pres">
      <dgm:prSet presAssocID="{50328892-154A-418E-A614-96F190ABCDE6}" presName="rootComposite" presStyleCnt="0"/>
      <dgm:spPr/>
    </dgm:pt>
    <dgm:pt modelId="{995A01C6-4A91-41D4-AE51-ACF3C51C5B4F}" type="pres">
      <dgm:prSet presAssocID="{50328892-154A-418E-A614-96F190ABCDE6}" presName="rootText" presStyleLbl="node1" presStyleIdx="0" presStyleCnt="2"/>
      <dgm:spPr/>
      <dgm:t>
        <a:bodyPr/>
        <a:lstStyle/>
        <a:p>
          <a:endParaRPr lang="ru-RU"/>
        </a:p>
      </dgm:t>
    </dgm:pt>
    <dgm:pt modelId="{AF085B05-7E81-4675-BE7D-3620886CD85E}" type="pres">
      <dgm:prSet presAssocID="{50328892-154A-418E-A614-96F190ABCDE6}" presName="rootConnector" presStyleLbl="node1" presStyleIdx="0" presStyleCnt="2"/>
      <dgm:spPr/>
      <dgm:t>
        <a:bodyPr/>
        <a:lstStyle/>
        <a:p>
          <a:endParaRPr lang="ru-RU"/>
        </a:p>
      </dgm:t>
    </dgm:pt>
    <dgm:pt modelId="{85D54A32-05D5-4F49-A1F7-81F8C00430A0}" type="pres">
      <dgm:prSet presAssocID="{50328892-154A-418E-A614-96F190ABCDE6}" presName="childShape" presStyleCnt="0"/>
      <dgm:spPr/>
    </dgm:pt>
    <dgm:pt modelId="{D99C9B75-66D9-4F59-8BCD-A4DC4BA9FBEC}" type="pres">
      <dgm:prSet presAssocID="{5F2A4DDF-3A7D-4CCF-861B-703E968EEB30}" presName="Name13" presStyleLbl="parChTrans1D2" presStyleIdx="0" presStyleCnt="4"/>
      <dgm:spPr/>
      <dgm:t>
        <a:bodyPr/>
        <a:lstStyle/>
        <a:p>
          <a:endParaRPr lang="ru-RU"/>
        </a:p>
      </dgm:t>
    </dgm:pt>
    <dgm:pt modelId="{E663C7E0-BC6B-4994-A8FF-774254C6DDC1}" type="pres">
      <dgm:prSet presAssocID="{FC9E4915-E2BD-4CE3-B00F-882BE91FA5FF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B7AD81-B440-4008-8589-A9DD54321058}" type="pres">
      <dgm:prSet presAssocID="{7412AF2E-C9CC-4D5D-92CB-46CEA2DA0A51}" presName="Name13" presStyleLbl="parChTrans1D2" presStyleIdx="1" presStyleCnt="4"/>
      <dgm:spPr/>
      <dgm:t>
        <a:bodyPr/>
        <a:lstStyle/>
        <a:p>
          <a:endParaRPr lang="ru-RU"/>
        </a:p>
      </dgm:t>
    </dgm:pt>
    <dgm:pt modelId="{27306EA7-C183-4810-B042-74433896A44E}" type="pres">
      <dgm:prSet presAssocID="{28716C79-0C8E-40A4-B006-1ADD0395AE06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A24079-13CC-4A56-8682-4BE1B44F831E}" type="pres">
      <dgm:prSet presAssocID="{9643D1D7-CB66-4F29-921C-9E6BDDD0D3B2}" presName="root" presStyleCnt="0"/>
      <dgm:spPr/>
    </dgm:pt>
    <dgm:pt modelId="{F08029DB-DDA0-49B9-A052-2796D29C2791}" type="pres">
      <dgm:prSet presAssocID="{9643D1D7-CB66-4F29-921C-9E6BDDD0D3B2}" presName="rootComposite" presStyleCnt="0"/>
      <dgm:spPr/>
    </dgm:pt>
    <dgm:pt modelId="{1BC49840-6597-4718-8C93-D08BA3490394}" type="pres">
      <dgm:prSet presAssocID="{9643D1D7-CB66-4F29-921C-9E6BDDD0D3B2}" presName="rootText" presStyleLbl="node1" presStyleIdx="1" presStyleCnt="2"/>
      <dgm:spPr/>
      <dgm:t>
        <a:bodyPr/>
        <a:lstStyle/>
        <a:p>
          <a:endParaRPr lang="ru-RU"/>
        </a:p>
      </dgm:t>
    </dgm:pt>
    <dgm:pt modelId="{6BC91517-9CB2-4B7D-AC3E-8E20BB2D33BE}" type="pres">
      <dgm:prSet presAssocID="{9643D1D7-CB66-4F29-921C-9E6BDDD0D3B2}" presName="rootConnector" presStyleLbl="node1" presStyleIdx="1" presStyleCnt="2"/>
      <dgm:spPr/>
      <dgm:t>
        <a:bodyPr/>
        <a:lstStyle/>
        <a:p>
          <a:endParaRPr lang="ru-RU"/>
        </a:p>
      </dgm:t>
    </dgm:pt>
    <dgm:pt modelId="{DC42EF31-4AE0-4B00-A4B6-EDAC6A5C7465}" type="pres">
      <dgm:prSet presAssocID="{9643D1D7-CB66-4F29-921C-9E6BDDD0D3B2}" presName="childShape" presStyleCnt="0"/>
      <dgm:spPr/>
    </dgm:pt>
    <dgm:pt modelId="{3A38D2F4-79E3-4F00-AEE1-2E36E6CAEC3A}" type="pres">
      <dgm:prSet presAssocID="{C28B8869-18BE-499B-A7C6-C5FAB3EAC869}" presName="Name13" presStyleLbl="parChTrans1D2" presStyleIdx="2" presStyleCnt="4"/>
      <dgm:spPr/>
      <dgm:t>
        <a:bodyPr/>
        <a:lstStyle/>
        <a:p>
          <a:endParaRPr lang="ru-RU"/>
        </a:p>
      </dgm:t>
    </dgm:pt>
    <dgm:pt modelId="{4842400F-177F-490B-80DE-601B0F927A2B}" type="pres">
      <dgm:prSet presAssocID="{408E7F88-6DFD-4B60-A00C-0E241E09003F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07A989-9ECA-40CE-96BA-1124ED83D6D8}" type="pres">
      <dgm:prSet presAssocID="{E11115F8-E228-4F27-862C-BD15BC39B3EA}" presName="Name13" presStyleLbl="parChTrans1D2" presStyleIdx="3" presStyleCnt="4"/>
      <dgm:spPr/>
      <dgm:t>
        <a:bodyPr/>
        <a:lstStyle/>
        <a:p>
          <a:endParaRPr lang="ru-RU"/>
        </a:p>
      </dgm:t>
    </dgm:pt>
    <dgm:pt modelId="{B43F2BF6-F9BE-4B2F-BDC6-3A76DCCD8A5A}" type="pres">
      <dgm:prSet presAssocID="{C02B12FE-20C8-4284-9FA4-F9E9B25846E4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1F2AED-C137-42BB-A1B0-7B5BC7FB22FE}" srcId="{C7D5A254-3082-42AD-A9AC-53AFDBE4D472}" destId="{9643D1D7-CB66-4F29-921C-9E6BDDD0D3B2}" srcOrd="1" destOrd="0" parTransId="{6C539CAC-67B7-4C72-B86C-DECFB32939AA}" sibTransId="{7332B6A5-AFB7-4593-96B8-5F842E8191AB}"/>
    <dgm:cxn modelId="{D81D93D3-DD70-439D-989B-A3CF44DADE85}" type="presOf" srcId="{408E7F88-6DFD-4B60-A00C-0E241E09003F}" destId="{4842400F-177F-490B-80DE-601B0F927A2B}" srcOrd="0" destOrd="0" presId="urn:microsoft.com/office/officeart/2005/8/layout/hierarchy3"/>
    <dgm:cxn modelId="{7F69F49F-7448-4F0E-9545-3865B3215B66}" type="presOf" srcId="{FC9E4915-E2BD-4CE3-B00F-882BE91FA5FF}" destId="{E663C7E0-BC6B-4994-A8FF-774254C6DDC1}" srcOrd="0" destOrd="0" presId="urn:microsoft.com/office/officeart/2005/8/layout/hierarchy3"/>
    <dgm:cxn modelId="{BF7B797C-48B7-437A-896D-8AA59E716A34}" type="presOf" srcId="{9643D1D7-CB66-4F29-921C-9E6BDDD0D3B2}" destId="{1BC49840-6597-4718-8C93-D08BA3490394}" srcOrd="0" destOrd="0" presId="urn:microsoft.com/office/officeart/2005/8/layout/hierarchy3"/>
    <dgm:cxn modelId="{8849F22F-ED03-4551-B5ED-1C263FA72169}" srcId="{9643D1D7-CB66-4F29-921C-9E6BDDD0D3B2}" destId="{408E7F88-6DFD-4B60-A00C-0E241E09003F}" srcOrd="0" destOrd="0" parTransId="{C28B8869-18BE-499B-A7C6-C5FAB3EAC869}" sibTransId="{7ABBA5EA-BF31-44A4-B02C-E2C194DFEB49}"/>
    <dgm:cxn modelId="{34994151-32E3-4526-BDD7-E0A64DC51A2A}" srcId="{50328892-154A-418E-A614-96F190ABCDE6}" destId="{FC9E4915-E2BD-4CE3-B00F-882BE91FA5FF}" srcOrd="0" destOrd="0" parTransId="{5F2A4DDF-3A7D-4CCF-861B-703E968EEB30}" sibTransId="{1B1DD1D1-287A-479F-8C3F-EFA4DA759A06}"/>
    <dgm:cxn modelId="{8FBF7F6D-4AB7-4C72-8BC9-C74D707E1E0B}" type="presOf" srcId="{E11115F8-E228-4F27-862C-BD15BC39B3EA}" destId="{C407A989-9ECA-40CE-96BA-1124ED83D6D8}" srcOrd="0" destOrd="0" presId="urn:microsoft.com/office/officeart/2005/8/layout/hierarchy3"/>
    <dgm:cxn modelId="{9FDFF8F3-CCF9-49F9-9673-AB6983CBB205}" type="presOf" srcId="{C02B12FE-20C8-4284-9FA4-F9E9B25846E4}" destId="{B43F2BF6-F9BE-4B2F-BDC6-3A76DCCD8A5A}" srcOrd="0" destOrd="0" presId="urn:microsoft.com/office/officeart/2005/8/layout/hierarchy3"/>
    <dgm:cxn modelId="{6DF35CC3-0447-4FD6-BAD4-CA057CE4586D}" type="presOf" srcId="{5F2A4DDF-3A7D-4CCF-861B-703E968EEB30}" destId="{D99C9B75-66D9-4F59-8BCD-A4DC4BA9FBEC}" srcOrd="0" destOrd="0" presId="urn:microsoft.com/office/officeart/2005/8/layout/hierarchy3"/>
    <dgm:cxn modelId="{1B3DA19F-5171-488F-ABBB-37EA2607367C}" type="presOf" srcId="{50328892-154A-418E-A614-96F190ABCDE6}" destId="{995A01C6-4A91-41D4-AE51-ACF3C51C5B4F}" srcOrd="0" destOrd="0" presId="urn:microsoft.com/office/officeart/2005/8/layout/hierarchy3"/>
    <dgm:cxn modelId="{295BB6AE-3B88-407C-8949-74104B027380}" type="presOf" srcId="{9643D1D7-CB66-4F29-921C-9E6BDDD0D3B2}" destId="{6BC91517-9CB2-4B7D-AC3E-8E20BB2D33BE}" srcOrd="1" destOrd="0" presId="urn:microsoft.com/office/officeart/2005/8/layout/hierarchy3"/>
    <dgm:cxn modelId="{B5329331-FFAF-4DFE-A50C-53F3E87ACAD4}" srcId="{9643D1D7-CB66-4F29-921C-9E6BDDD0D3B2}" destId="{C02B12FE-20C8-4284-9FA4-F9E9B25846E4}" srcOrd="1" destOrd="0" parTransId="{E11115F8-E228-4F27-862C-BD15BC39B3EA}" sibTransId="{104CA5C6-B5EA-4331-80B2-22F09C279A6D}"/>
    <dgm:cxn modelId="{6715FC9D-7FE5-4B89-BC6F-5D9020655123}" srcId="{C7D5A254-3082-42AD-A9AC-53AFDBE4D472}" destId="{50328892-154A-418E-A614-96F190ABCDE6}" srcOrd="0" destOrd="0" parTransId="{D0B50495-7D8A-4C2C-9475-BD2E123FE24E}" sibTransId="{DC3ACA13-A0F6-454C-A95C-2604AB5F970C}"/>
    <dgm:cxn modelId="{45DEFF06-A5AE-434E-8DFA-7D469D54556A}" type="presOf" srcId="{28716C79-0C8E-40A4-B006-1ADD0395AE06}" destId="{27306EA7-C183-4810-B042-74433896A44E}" srcOrd="0" destOrd="0" presId="urn:microsoft.com/office/officeart/2005/8/layout/hierarchy3"/>
    <dgm:cxn modelId="{0940A9C9-87CD-4A73-9CFB-EDE9E1052742}" srcId="{50328892-154A-418E-A614-96F190ABCDE6}" destId="{28716C79-0C8E-40A4-B006-1ADD0395AE06}" srcOrd="1" destOrd="0" parTransId="{7412AF2E-C9CC-4D5D-92CB-46CEA2DA0A51}" sibTransId="{4DA50053-53C1-484D-80CE-BDAA8A1D5629}"/>
    <dgm:cxn modelId="{E4744C36-F5D3-4449-8838-2E75764A0C94}" type="presOf" srcId="{7412AF2E-C9CC-4D5D-92CB-46CEA2DA0A51}" destId="{79B7AD81-B440-4008-8589-A9DD54321058}" srcOrd="0" destOrd="0" presId="urn:microsoft.com/office/officeart/2005/8/layout/hierarchy3"/>
    <dgm:cxn modelId="{81C854B1-7783-4030-8D72-37E56D3FF1E2}" type="presOf" srcId="{C28B8869-18BE-499B-A7C6-C5FAB3EAC869}" destId="{3A38D2F4-79E3-4F00-AEE1-2E36E6CAEC3A}" srcOrd="0" destOrd="0" presId="urn:microsoft.com/office/officeart/2005/8/layout/hierarchy3"/>
    <dgm:cxn modelId="{0B6FAF5D-B7C1-4D6F-81AF-C9B1BE8B3E2E}" type="presOf" srcId="{C7D5A254-3082-42AD-A9AC-53AFDBE4D472}" destId="{C22D18BA-DE77-4A98-B29D-735F35596969}" srcOrd="0" destOrd="0" presId="urn:microsoft.com/office/officeart/2005/8/layout/hierarchy3"/>
    <dgm:cxn modelId="{803AA603-3C6B-48DC-AE32-3B89AF36A477}" type="presOf" srcId="{50328892-154A-418E-A614-96F190ABCDE6}" destId="{AF085B05-7E81-4675-BE7D-3620886CD85E}" srcOrd="1" destOrd="0" presId="urn:microsoft.com/office/officeart/2005/8/layout/hierarchy3"/>
    <dgm:cxn modelId="{63D4A1C8-4D71-4C1B-8DD8-70E00F0198BF}" type="presParOf" srcId="{C22D18BA-DE77-4A98-B29D-735F35596969}" destId="{97DD3A4A-FCEC-4F02-B37E-F1C58EE56EA6}" srcOrd="0" destOrd="0" presId="urn:microsoft.com/office/officeart/2005/8/layout/hierarchy3"/>
    <dgm:cxn modelId="{00FE807C-F96C-4DFF-996D-2408F691903C}" type="presParOf" srcId="{97DD3A4A-FCEC-4F02-B37E-F1C58EE56EA6}" destId="{06029033-7D16-46F7-A6F9-2C4B5130FFC4}" srcOrd="0" destOrd="0" presId="urn:microsoft.com/office/officeart/2005/8/layout/hierarchy3"/>
    <dgm:cxn modelId="{3D4F84F6-E23F-4C73-8D0B-7A39B3F0E695}" type="presParOf" srcId="{06029033-7D16-46F7-A6F9-2C4B5130FFC4}" destId="{995A01C6-4A91-41D4-AE51-ACF3C51C5B4F}" srcOrd="0" destOrd="0" presId="urn:microsoft.com/office/officeart/2005/8/layout/hierarchy3"/>
    <dgm:cxn modelId="{FF71DFA3-DCDD-4A4F-A19F-80AFAEECC84B}" type="presParOf" srcId="{06029033-7D16-46F7-A6F9-2C4B5130FFC4}" destId="{AF085B05-7E81-4675-BE7D-3620886CD85E}" srcOrd="1" destOrd="0" presId="urn:microsoft.com/office/officeart/2005/8/layout/hierarchy3"/>
    <dgm:cxn modelId="{D5F2CB83-61C5-4C05-AF48-FC2E01D83102}" type="presParOf" srcId="{97DD3A4A-FCEC-4F02-B37E-F1C58EE56EA6}" destId="{85D54A32-05D5-4F49-A1F7-81F8C00430A0}" srcOrd="1" destOrd="0" presId="urn:microsoft.com/office/officeart/2005/8/layout/hierarchy3"/>
    <dgm:cxn modelId="{F49CA678-6C43-41EE-93B8-0F9C06BADC9C}" type="presParOf" srcId="{85D54A32-05D5-4F49-A1F7-81F8C00430A0}" destId="{D99C9B75-66D9-4F59-8BCD-A4DC4BA9FBEC}" srcOrd="0" destOrd="0" presId="urn:microsoft.com/office/officeart/2005/8/layout/hierarchy3"/>
    <dgm:cxn modelId="{55465769-A7F7-4BF6-BC52-C50E492E521E}" type="presParOf" srcId="{85D54A32-05D5-4F49-A1F7-81F8C00430A0}" destId="{E663C7E0-BC6B-4994-A8FF-774254C6DDC1}" srcOrd="1" destOrd="0" presId="urn:microsoft.com/office/officeart/2005/8/layout/hierarchy3"/>
    <dgm:cxn modelId="{13753181-A4E7-4777-88D1-6A2FE5A6936B}" type="presParOf" srcId="{85D54A32-05D5-4F49-A1F7-81F8C00430A0}" destId="{79B7AD81-B440-4008-8589-A9DD54321058}" srcOrd="2" destOrd="0" presId="urn:microsoft.com/office/officeart/2005/8/layout/hierarchy3"/>
    <dgm:cxn modelId="{7DDC2FB1-7339-43A8-963B-A6673FDD43A4}" type="presParOf" srcId="{85D54A32-05D5-4F49-A1F7-81F8C00430A0}" destId="{27306EA7-C183-4810-B042-74433896A44E}" srcOrd="3" destOrd="0" presId="urn:microsoft.com/office/officeart/2005/8/layout/hierarchy3"/>
    <dgm:cxn modelId="{49637952-FDD9-48C1-A02A-77D96B74C31B}" type="presParOf" srcId="{C22D18BA-DE77-4A98-B29D-735F35596969}" destId="{ECA24079-13CC-4A56-8682-4BE1B44F831E}" srcOrd="1" destOrd="0" presId="urn:microsoft.com/office/officeart/2005/8/layout/hierarchy3"/>
    <dgm:cxn modelId="{E35B9742-01F2-4726-95B9-51E5E7AA8E1F}" type="presParOf" srcId="{ECA24079-13CC-4A56-8682-4BE1B44F831E}" destId="{F08029DB-DDA0-49B9-A052-2796D29C2791}" srcOrd="0" destOrd="0" presId="urn:microsoft.com/office/officeart/2005/8/layout/hierarchy3"/>
    <dgm:cxn modelId="{EAEF848D-7B3E-4E51-9828-7A821F2A311F}" type="presParOf" srcId="{F08029DB-DDA0-49B9-A052-2796D29C2791}" destId="{1BC49840-6597-4718-8C93-D08BA3490394}" srcOrd="0" destOrd="0" presId="urn:microsoft.com/office/officeart/2005/8/layout/hierarchy3"/>
    <dgm:cxn modelId="{BEC94777-B55C-4EF0-B44B-9C4BC8550A56}" type="presParOf" srcId="{F08029DB-DDA0-49B9-A052-2796D29C2791}" destId="{6BC91517-9CB2-4B7D-AC3E-8E20BB2D33BE}" srcOrd="1" destOrd="0" presId="urn:microsoft.com/office/officeart/2005/8/layout/hierarchy3"/>
    <dgm:cxn modelId="{C607431E-4E46-4E6B-9E66-F4B5E15539A3}" type="presParOf" srcId="{ECA24079-13CC-4A56-8682-4BE1B44F831E}" destId="{DC42EF31-4AE0-4B00-A4B6-EDAC6A5C7465}" srcOrd="1" destOrd="0" presId="urn:microsoft.com/office/officeart/2005/8/layout/hierarchy3"/>
    <dgm:cxn modelId="{3E038B44-6B4E-4B82-A13E-6B6D5163A2E1}" type="presParOf" srcId="{DC42EF31-4AE0-4B00-A4B6-EDAC6A5C7465}" destId="{3A38D2F4-79E3-4F00-AEE1-2E36E6CAEC3A}" srcOrd="0" destOrd="0" presId="urn:microsoft.com/office/officeart/2005/8/layout/hierarchy3"/>
    <dgm:cxn modelId="{03738262-4551-4CDF-B031-241B885F286D}" type="presParOf" srcId="{DC42EF31-4AE0-4B00-A4B6-EDAC6A5C7465}" destId="{4842400F-177F-490B-80DE-601B0F927A2B}" srcOrd="1" destOrd="0" presId="urn:microsoft.com/office/officeart/2005/8/layout/hierarchy3"/>
    <dgm:cxn modelId="{717F8EE3-4EA7-4DA8-AB07-57F7BF220128}" type="presParOf" srcId="{DC42EF31-4AE0-4B00-A4B6-EDAC6A5C7465}" destId="{C407A989-9ECA-40CE-96BA-1124ED83D6D8}" srcOrd="2" destOrd="0" presId="urn:microsoft.com/office/officeart/2005/8/layout/hierarchy3"/>
    <dgm:cxn modelId="{DFC858F1-3207-4875-945F-58318695A2EF}" type="presParOf" srcId="{DC42EF31-4AE0-4B00-A4B6-EDAC6A5C7465}" destId="{B43F2BF6-F9BE-4B2F-BDC6-3A76DCCD8A5A}" srcOrd="3" destOrd="0" presId="urn:microsoft.com/office/officeart/2005/8/layout/hierarchy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C3E712-5EAA-4FC3-BD7B-CF89F0CF4E1E}" type="doc">
      <dgm:prSet loTypeId="urn:microsoft.com/office/officeart/2005/8/layout/vList2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96BD2589-2208-4B48-8C53-C13E338E5C56}">
      <dgm:prSet phldrT="[Текст]"/>
      <dgm:spPr/>
      <dgm:t>
        <a:bodyPr/>
        <a:lstStyle/>
        <a:p>
          <a:r>
            <a:rPr lang="ru-RU" dirty="0" smtClean="0"/>
            <a:t>должна способствовать формированию положительной мотивации к учению</a:t>
          </a:r>
          <a:endParaRPr lang="ru-RU" dirty="0"/>
        </a:p>
      </dgm:t>
    </dgm:pt>
    <dgm:pt modelId="{0F6D0DCA-D732-4F46-9CCA-46686ED1BAF7}" type="parTrans" cxnId="{95472B3E-B93B-49DF-B383-0A9247529D27}">
      <dgm:prSet/>
      <dgm:spPr/>
      <dgm:t>
        <a:bodyPr/>
        <a:lstStyle/>
        <a:p>
          <a:endParaRPr lang="ru-RU"/>
        </a:p>
      </dgm:t>
    </dgm:pt>
    <dgm:pt modelId="{4F88FA15-4CFE-4DB4-B413-3B233E0F5A48}" type="sibTrans" cxnId="{95472B3E-B93B-49DF-B383-0A9247529D27}">
      <dgm:prSet/>
      <dgm:spPr/>
      <dgm:t>
        <a:bodyPr/>
        <a:lstStyle/>
        <a:p>
          <a:endParaRPr lang="ru-RU"/>
        </a:p>
      </dgm:t>
    </dgm:pt>
    <dgm:pt modelId="{CBFFBB61-B474-465E-BE6C-C0AD0FB2002D}">
      <dgm:prSet phldrT="[Текст]"/>
      <dgm:spPr/>
      <dgm:t>
        <a:bodyPr/>
        <a:lstStyle/>
        <a:p>
          <a:r>
            <a:rPr lang="ru-RU" dirty="0" smtClean="0"/>
            <a:t>должна способствовать развитию познавательных и социальных мотивов обучения, активности учащихся</a:t>
          </a:r>
          <a:endParaRPr lang="ru-RU" dirty="0"/>
        </a:p>
      </dgm:t>
    </dgm:pt>
    <dgm:pt modelId="{A2B8E605-504A-4243-913F-C5A9C95A93C7}" type="parTrans" cxnId="{E4FC4F37-DDC8-4A76-916D-FB7F80C02F10}">
      <dgm:prSet/>
      <dgm:spPr/>
      <dgm:t>
        <a:bodyPr/>
        <a:lstStyle/>
        <a:p>
          <a:endParaRPr lang="ru-RU"/>
        </a:p>
      </dgm:t>
    </dgm:pt>
    <dgm:pt modelId="{89F3CA2C-C375-465E-9C03-2B375C98D4E7}" type="sibTrans" cxnId="{E4FC4F37-DDC8-4A76-916D-FB7F80C02F10}">
      <dgm:prSet/>
      <dgm:spPr/>
      <dgm:t>
        <a:bodyPr/>
        <a:lstStyle/>
        <a:p>
          <a:endParaRPr lang="ru-RU"/>
        </a:p>
      </dgm:t>
    </dgm:pt>
    <dgm:pt modelId="{B3B2C66F-07D6-420B-A18F-3801525E2B46}">
      <dgm:prSet phldrT="[Текст]"/>
      <dgm:spPr/>
      <dgm:t>
        <a:bodyPr/>
        <a:lstStyle/>
        <a:p>
          <a:r>
            <a:rPr lang="ru-RU" dirty="0" smtClean="0"/>
            <a:t>должна носить целенаправленный характер</a:t>
          </a:r>
          <a:endParaRPr lang="ru-RU" dirty="0"/>
        </a:p>
      </dgm:t>
    </dgm:pt>
    <dgm:pt modelId="{26ABAC0D-EF04-46CE-9103-52F1D65CFFF5}" type="parTrans" cxnId="{F4C655DA-A61C-494E-9FB1-31FAD0954E8A}">
      <dgm:prSet/>
      <dgm:spPr/>
      <dgm:t>
        <a:bodyPr/>
        <a:lstStyle/>
        <a:p>
          <a:endParaRPr lang="ru-RU"/>
        </a:p>
      </dgm:t>
    </dgm:pt>
    <dgm:pt modelId="{8FAD856E-CC48-454D-BF46-6101AC80E378}" type="sibTrans" cxnId="{F4C655DA-A61C-494E-9FB1-31FAD0954E8A}">
      <dgm:prSet/>
      <dgm:spPr/>
      <dgm:t>
        <a:bodyPr/>
        <a:lstStyle/>
        <a:p>
          <a:endParaRPr lang="ru-RU"/>
        </a:p>
      </dgm:t>
    </dgm:pt>
    <dgm:pt modelId="{786AB785-8C9E-4A74-A192-BD7E85C7C81E}">
      <dgm:prSet phldrT="[Текст]"/>
      <dgm:spPr/>
      <dgm:t>
        <a:bodyPr/>
        <a:lstStyle/>
        <a:p>
          <a:r>
            <a:rPr lang="ru-RU" dirty="0" smtClean="0"/>
            <a:t>должна основываться на свободном творчестве и самостоятельности учащихся</a:t>
          </a:r>
          <a:endParaRPr lang="ru-RU" dirty="0"/>
        </a:p>
      </dgm:t>
    </dgm:pt>
    <dgm:pt modelId="{1F357EB0-ECCB-4230-8561-0EB57DDAF8B9}" type="parTrans" cxnId="{6FC54727-7CE1-4586-9197-109271C07786}">
      <dgm:prSet/>
      <dgm:spPr/>
      <dgm:t>
        <a:bodyPr/>
        <a:lstStyle/>
        <a:p>
          <a:endParaRPr lang="ru-RU"/>
        </a:p>
      </dgm:t>
    </dgm:pt>
    <dgm:pt modelId="{23EC6E54-6EA5-4DFA-B550-D65E1533087E}" type="sibTrans" cxnId="{6FC54727-7CE1-4586-9197-109271C07786}">
      <dgm:prSet/>
      <dgm:spPr/>
      <dgm:t>
        <a:bodyPr/>
        <a:lstStyle/>
        <a:p>
          <a:endParaRPr lang="ru-RU"/>
        </a:p>
      </dgm:t>
    </dgm:pt>
    <dgm:pt modelId="{50E3C210-CA50-48C7-B015-74649E713E7C}" type="pres">
      <dgm:prSet presAssocID="{E0C3E712-5EAA-4FC3-BD7B-CF89F0CF4E1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54466D-C2E3-40DF-9BAF-6BFC44FF1044}" type="pres">
      <dgm:prSet presAssocID="{96BD2589-2208-4B48-8C53-C13E338E5C56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0106D6-9896-473A-BA9E-B6EE14A436DB}" type="pres">
      <dgm:prSet presAssocID="{96BD2589-2208-4B48-8C53-C13E338E5C56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FB73C1-FC08-43D5-BD6A-F6A81C17B517}" type="pres">
      <dgm:prSet presAssocID="{B3B2C66F-07D6-420B-A18F-3801525E2B4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860D8A-4E9E-4944-BE92-BBFB172C952F}" type="pres">
      <dgm:prSet presAssocID="{B3B2C66F-07D6-420B-A18F-3801525E2B46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472B3E-B93B-49DF-B383-0A9247529D27}" srcId="{E0C3E712-5EAA-4FC3-BD7B-CF89F0CF4E1E}" destId="{96BD2589-2208-4B48-8C53-C13E338E5C56}" srcOrd="0" destOrd="0" parTransId="{0F6D0DCA-D732-4F46-9CCA-46686ED1BAF7}" sibTransId="{4F88FA15-4CFE-4DB4-B413-3B233E0F5A48}"/>
    <dgm:cxn modelId="{AB186E6C-A2DD-4F86-B29F-2ECC401BA41B}" type="presOf" srcId="{CBFFBB61-B474-465E-BE6C-C0AD0FB2002D}" destId="{290106D6-9896-473A-BA9E-B6EE14A436DB}" srcOrd="0" destOrd="0" presId="urn:microsoft.com/office/officeart/2005/8/layout/vList2"/>
    <dgm:cxn modelId="{7F0A2665-FB34-4741-87D1-292479F4CD93}" type="presOf" srcId="{96BD2589-2208-4B48-8C53-C13E338E5C56}" destId="{BB54466D-C2E3-40DF-9BAF-6BFC44FF1044}" srcOrd="0" destOrd="0" presId="urn:microsoft.com/office/officeart/2005/8/layout/vList2"/>
    <dgm:cxn modelId="{50F6D9FA-7171-4638-A733-EA2777F1F737}" type="presOf" srcId="{B3B2C66F-07D6-420B-A18F-3801525E2B46}" destId="{E9FB73C1-FC08-43D5-BD6A-F6A81C17B517}" srcOrd="0" destOrd="0" presId="urn:microsoft.com/office/officeart/2005/8/layout/vList2"/>
    <dgm:cxn modelId="{6FC54727-7CE1-4586-9197-109271C07786}" srcId="{B3B2C66F-07D6-420B-A18F-3801525E2B46}" destId="{786AB785-8C9E-4A74-A192-BD7E85C7C81E}" srcOrd="0" destOrd="0" parTransId="{1F357EB0-ECCB-4230-8561-0EB57DDAF8B9}" sibTransId="{23EC6E54-6EA5-4DFA-B550-D65E1533087E}"/>
    <dgm:cxn modelId="{F4C655DA-A61C-494E-9FB1-31FAD0954E8A}" srcId="{E0C3E712-5EAA-4FC3-BD7B-CF89F0CF4E1E}" destId="{B3B2C66F-07D6-420B-A18F-3801525E2B46}" srcOrd="1" destOrd="0" parTransId="{26ABAC0D-EF04-46CE-9103-52F1D65CFFF5}" sibTransId="{8FAD856E-CC48-454D-BF46-6101AC80E378}"/>
    <dgm:cxn modelId="{73EE5188-1D5E-4504-BA23-8672188E52A4}" type="presOf" srcId="{786AB785-8C9E-4A74-A192-BD7E85C7C81E}" destId="{11860D8A-4E9E-4944-BE92-BBFB172C952F}" srcOrd="0" destOrd="0" presId="urn:microsoft.com/office/officeart/2005/8/layout/vList2"/>
    <dgm:cxn modelId="{1E12CC41-B4E2-4C10-8E14-9E6A6694C7E7}" type="presOf" srcId="{E0C3E712-5EAA-4FC3-BD7B-CF89F0CF4E1E}" destId="{50E3C210-CA50-48C7-B015-74649E713E7C}" srcOrd="0" destOrd="0" presId="urn:microsoft.com/office/officeart/2005/8/layout/vList2"/>
    <dgm:cxn modelId="{E4FC4F37-DDC8-4A76-916D-FB7F80C02F10}" srcId="{96BD2589-2208-4B48-8C53-C13E338E5C56}" destId="{CBFFBB61-B474-465E-BE6C-C0AD0FB2002D}" srcOrd="0" destOrd="0" parTransId="{A2B8E605-504A-4243-913F-C5A9C95A93C7}" sibTransId="{89F3CA2C-C375-465E-9C03-2B375C98D4E7}"/>
    <dgm:cxn modelId="{0201AF20-C793-4610-AE37-77E35D04A1E7}" type="presParOf" srcId="{50E3C210-CA50-48C7-B015-74649E713E7C}" destId="{BB54466D-C2E3-40DF-9BAF-6BFC44FF1044}" srcOrd="0" destOrd="0" presId="urn:microsoft.com/office/officeart/2005/8/layout/vList2"/>
    <dgm:cxn modelId="{B5F469B9-E680-458C-A1D0-8960B867E3E1}" type="presParOf" srcId="{50E3C210-CA50-48C7-B015-74649E713E7C}" destId="{290106D6-9896-473A-BA9E-B6EE14A436DB}" srcOrd="1" destOrd="0" presId="urn:microsoft.com/office/officeart/2005/8/layout/vList2"/>
    <dgm:cxn modelId="{DCB4B49A-979E-4E7E-8AEC-E21B1C5951DE}" type="presParOf" srcId="{50E3C210-CA50-48C7-B015-74649E713E7C}" destId="{E9FB73C1-FC08-43D5-BD6A-F6A81C17B517}" srcOrd="2" destOrd="0" presId="urn:microsoft.com/office/officeart/2005/8/layout/vList2"/>
    <dgm:cxn modelId="{5D625561-E143-4DDF-9A05-B2930AE3958A}" type="presParOf" srcId="{50E3C210-CA50-48C7-B015-74649E713E7C}" destId="{11860D8A-4E9E-4944-BE92-BBFB172C952F}" srcOrd="3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7D82E8-9D9F-4C03-8AEE-27E8A6DE1B6C}" type="datetimeFigureOut">
              <a:rPr lang="ru-RU" smtClean="0"/>
              <a:pPr/>
              <a:t>26.01.2011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FF0C24-4500-4613-8469-F582D7E6E6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A21F1-F611-4EAA-A126-180323B4BCA0}" type="datetime1">
              <a:rPr lang="ru-RU" smtClean="0"/>
              <a:pPr/>
              <a:t>26.01.2011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CB8E0-1BDC-47DA-865D-E89B2DD86B3D}" type="datetime1">
              <a:rPr lang="ru-RU" smtClean="0"/>
              <a:pPr/>
              <a:t>26.01.2011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5EF9C-DC5A-4778-9DDA-7A1D1A3A9187}" type="datetime1">
              <a:rPr lang="ru-RU" smtClean="0"/>
              <a:pPr/>
              <a:t>26.01.2011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1AC2D-18C1-48D4-B2C9-DDCFB86CE31B}" type="datetime1">
              <a:rPr lang="ru-RU" smtClean="0"/>
              <a:pPr/>
              <a:t>26.01.2011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AF9DB-54BC-43E6-B96B-6DCB8D93390C}" type="datetime1">
              <a:rPr lang="ru-RU" smtClean="0"/>
              <a:pPr/>
              <a:t>26.01.2011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C95DF-3ED7-434C-A751-CBA9878A5001}" type="datetime1">
              <a:rPr lang="ru-RU" smtClean="0"/>
              <a:pPr/>
              <a:t>26.01.2011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D9664-7F80-4DC8-B196-B7B386568D70}" type="datetime1">
              <a:rPr lang="ru-RU" smtClean="0"/>
              <a:pPr/>
              <a:t>26.01.2011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4F99E-2458-4B8D-8374-084C798815C2}" type="datetime1">
              <a:rPr lang="ru-RU" smtClean="0"/>
              <a:pPr/>
              <a:t>26.01.2011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BBE00-5D55-4025-A422-CED815A51A73}" type="datetime1">
              <a:rPr lang="ru-RU" smtClean="0"/>
              <a:pPr/>
              <a:t>26.01.2011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327C-F972-4FA5-A125-D0D4A95881E3}" type="datetime1">
              <a:rPr lang="ru-RU" smtClean="0"/>
              <a:pPr/>
              <a:t>26.01.2011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192-4A42-4981-ADE9-BA3C6250187E}" type="datetime1">
              <a:rPr lang="ru-RU" smtClean="0"/>
              <a:pPr/>
              <a:t>26.01.2011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032DA-896E-4886-8F95-C6A6D721C84D}" type="datetime1">
              <a:rPr lang="ru-RU" smtClean="0"/>
              <a:pPr/>
              <a:t>26.01.2011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jpeg"/><Relationship Id="rId3" Type="http://schemas.openxmlformats.org/officeDocument/2006/relationships/hyperlink" Target="http://school-collection.edu.ru/catalog/rubr/4dc8092d-e921-11dc-95ff-0800200c9a66/116979/?interface=pupil&amp;class=49&amp;subject=30" TargetMode="External"/><Relationship Id="rId7" Type="http://schemas.openxmlformats.org/officeDocument/2006/relationships/hyperlink" Target="http://mirppt.ucoz.ru/load/fizika/4-3-11" TargetMode="External"/><Relationship Id="rId12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class-fizika.narod.ru/8_m.htm" TargetMode="External"/><Relationship Id="rId11" Type="http://schemas.openxmlformats.org/officeDocument/2006/relationships/image" Target="../media/image21.gif"/><Relationship Id="rId5" Type="http://schemas.openxmlformats.org/officeDocument/2006/relationships/hyperlink" Target="http://powerpoint.net.ru/presents/physics/page/2/" TargetMode="External"/><Relationship Id="rId10" Type="http://schemas.openxmlformats.org/officeDocument/2006/relationships/image" Target="../media/image20.jpeg"/><Relationship Id="rId4" Type="http://schemas.openxmlformats.org/officeDocument/2006/relationships/hyperlink" Target="http://www.fizika.ru/" TargetMode="External"/><Relationship Id="rId9" Type="http://schemas.openxmlformats.org/officeDocument/2006/relationships/image" Target="../media/image19.png"/><Relationship Id="rId1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diagramLayout" Target="../diagrams/layout2.xml"/><Relationship Id="rId7" Type="http://schemas.openxmlformats.org/officeDocument/2006/relationships/image" Target="../media/image13.wm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wmf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WordArt 3075"/>
          <p:cNvSpPr>
            <a:spLocks noChangeArrowheads="1" noChangeShapeType="1" noTextEdit="1"/>
          </p:cNvSpPr>
          <p:nvPr/>
        </p:nvSpPr>
        <p:spPr bwMode="auto">
          <a:xfrm>
            <a:off x="428596" y="1571612"/>
            <a:ext cx="8358246" cy="2303463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chemeClr val="tx1">
                      <a:alpha val="80000"/>
                    </a:schemeClr>
                  </a:outerShdw>
                </a:effectLst>
                <a:latin typeface="Arial Unicode MS"/>
                <a:ea typeface="Arial Unicode MS"/>
                <a:cs typeface="Arial Unicode MS"/>
              </a:rPr>
              <a:t>Развитие</a:t>
            </a:r>
          </a:p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chemeClr val="tx1">
                      <a:alpha val="80000"/>
                    </a:schemeClr>
                  </a:outerShdw>
                </a:effectLst>
                <a:latin typeface="Arial Unicode MS"/>
                <a:ea typeface="Arial Unicode MS"/>
                <a:cs typeface="Arial Unicode MS"/>
              </a:rPr>
              <a:t>ключевых компетентностей</a:t>
            </a:r>
          </a:p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chemeClr val="tx1">
                      <a:alpha val="80000"/>
                    </a:schemeClr>
                  </a:outerShdw>
                </a:effectLst>
                <a:latin typeface="Arial Unicode MS"/>
                <a:ea typeface="Arial Unicode MS"/>
                <a:cs typeface="Arial Unicode MS"/>
              </a:rPr>
              <a:t>при работе</a:t>
            </a:r>
          </a:p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chemeClr val="tx1">
                      <a:alpha val="80000"/>
                    </a:schemeClr>
                  </a:outerShdw>
                </a:effectLst>
                <a:latin typeface="Arial Unicode MS"/>
                <a:ea typeface="Arial Unicode MS"/>
                <a:cs typeface="Arial Unicode MS"/>
              </a:rPr>
              <a:t> с одаренными детьми.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951792" y="4286256"/>
            <a:ext cx="619220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Авторы: учителя физики</a:t>
            </a:r>
          </a:p>
          <a:p>
            <a:r>
              <a:rPr lang="ru-RU" sz="2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</a:t>
            </a:r>
            <a:r>
              <a:rPr lang="ru-RU" sz="2400" b="1" spc="50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Чувакова</a:t>
            </a:r>
            <a:r>
              <a:rPr lang="ru-RU" sz="2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Ольга Валерьевна</a:t>
            </a:r>
          </a:p>
          <a:p>
            <a:pPr algn="ctr"/>
            <a:r>
              <a:rPr lang="ru-RU" sz="2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Перова Екатерина Сергеевна</a:t>
            </a:r>
            <a:endParaRPr lang="ru-RU" sz="2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3759378a8c0e02_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5008" y="2285992"/>
            <a:ext cx="3052317" cy="2143116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Медиатека</a:t>
            </a:r>
            <a:r>
              <a:rPr lang="ru-RU" dirty="0" smtClean="0"/>
              <a:t> лабораторных наиболее интересных опытов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14348" y="1928802"/>
            <a:ext cx="78581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</a:t>
            </a:r>
            <a:r>
              <a:rPr lang="en-US" dirty="0" smtClean="0">
                <a:hlinkClick r:id="rId3"/>
              </a:rPr>
              <a:t>http://school-collection.edu.ru/catalog/rubr/4dc8092d-e921-11dc-95ff-0800200c9a66/116979/?interface=pupil&amp;class=49&amp;subject=30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85786" y="2643182"/>
            <a:ext cx="2868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 </a:t>
            </a:r>
            <a:r>
              <a:rPr lang="en-US" dirty="0" smtClean="0">
                <a:hlinkClick r:id="rId4"/>
              </a:rPr>
              <a:t>http://www.fizika.ru/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85786" y="3071810"/>
            <a:ext cx="5979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 </a:t>
            </a:r>
            <a:r>
              <a:rPr lang="en-US" dirty="0" smtClean="0">
                <a:hlinkClick r:id="rId5"/>
              </a:rPr>
              <a:t>http://powerpoint.net.ru/presents/physics/page/2/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85786" y="3571876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4. </a:t>
            </a:r>
            <a:r>
              <a:rPr lang="en-US" dirty="0" smtClean="0">
                <a:hlinkClick r:id="rId6"/>
              </a:rPr>
              <a:t>http://class-fizika.narod.ru/8_m.htm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57224" y="4071942"/>
            <a:ext cx="4894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5.</a:t>
            </a:r>
            <a:r>
              <a:rPr lang="en-US" dirty="0" smtClean="0"/>
              <a:t> </a:t>
            </a:r>
            <a:r>
              <a:rPr lang="en-US" dirty="0" smtClean="0">
                <a:hlinkClick r:id="rId7"/>
              </a:rPr>
              <a:t>http://mirppt.ucoz.ru/load/fizika/4-3-11</a:t>
            </a: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12" name="Picture 4" descr="index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" y="1524000"/>
            <a:ext cx="2438400" cy="3048000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3" name="Picture 3" descr="image4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00400" y="1524000"/>
            <a:ext cx="2743200" cy="3048000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4" name="Picture 5" descr="Kolco-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604000" y="1643050"/>
            <a:ext cx="2540000" cy="3048000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5" name="Picture 4" descr="1waved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16200000">
            <a:off x="4832036" y="2526024"/>
            <a:ext cx="3909087" cy="3000396"/>
          </a:xfrm>
          <a:prstGeom prst="rect">
            <a:avLst/>
          </a:prstGeom>
          <a:noFill/>
        </p:spPr>
      </p:pic>
      <p:pic>
        <p:nvPicPr>
          <p:cNvPr id="16" name="Picture 4" descr="difr"/>
          <p:cNvPicPr>
            <a:picLocks noChangeAspect="1" noChangeArrowheads="1"/>
          </p:cNvPicPr>
          <p:nvPr/>
        </p:nvPicPr>
        <p:blipFill>
          <a:blip r:embed="rId12"/>
          <a:srcRect l="64458" b="62129"/>
          <a:stretch>
            <a:fillRect/>
          </a:stretch>
        </p:blipFill>
        <p:spPr bwMode="auto">
          <a:xfrm>
            <a:off x="1500166" y="2071678"/>
            <a:ext cx="2983107" cy="3000396"/>
          </a:xfrm>
          <a:prstGeom prst="rect">
            <a:avLst/>
          </a:prstGeom>
          <a:noFill/>
        </p:spPr>
      </p:pic>
      <p:pic>
        <p:nvPicPr>
          <p:cNvPr id="17" name="Picture 3" descr="0510120068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867376" y="3286124"/>
            <a:ext cx="3276624" cy="3276624"/>
          </a:xfrm>
          <a:prstGeom prst="rect">
            <a:avLst/>
          </a:prstGeom>
          <a:noFill/>
        </p:spPr>
      </p:pic>
      <p:pic>
        <p:nvPicPr>
          <p:cNvPr id="18" name="Picture 2" descr="23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00034" y="3357562"/>
            <a:ext cx="3328982" cy="32005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Интегрированные уроки по способу их организации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МОУ "Гимназия №1"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034" y="1714488"/>
            <a:ext cx="8215370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2800" dirty="0" smtClean="0"/>
              <a:t>Конструирование и проведение урока двумя и более учителями разных дисциплин (бинарный урок)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3071810"/>
            <a:ext cx="8215370" cy="13849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2800" dirty="0" smtClean="0"/>
              <a:t>Конструирование и проведение интегрированного урока одним учителем, имеющим базовую подготовку по соответствующим дисциплинам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4786322"/>
            <a:ext cx="8215370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2800" dirty="0" smtClean="0"/>
              <a:t>Создание на этой основе интегрированных тем, разделов, курсов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785794"/>
            <a:ext cx="6938033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Современный учитель должен обладать большим жизненным опытом, научными знаниями, быть инициативной творческой личностью</a:t>
            </a:r>
            <a:endParaRPr lang="ru-RU" sz="4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5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78" y="3143248"/>
            <a:ext cx="3071834" cy="3071834"/>
          </a:xfrm>
          <a:prstGeom prst="rect">
            <a:avLst/>
          </a:prstGeom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2000240"/>
            <a:ext cx="482555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Благодарим за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857356" y="1285860"/>
            <a:ext cx="5408532" cy="40626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/>
              <a:t>Китайская</a:t>
            </a:r>
            <a:endParaRPr lang="ru-RU" sz="4000" dirty="0" smtClean="0"/>
          </a:p>
          <a:p>
            <a:r>
              <a:rPr lang="ru-RU" sz="4000" i="1" dirty="0" smtClean="0"/>
              <a:t>мудрость гласит:</a:t>
            </a:r>
            <a:endParaRPr lang="ru-RU" sz="4000" dirty="0" smtClean="0"/>
          </a:p>
          <a:p>
            <a:r>
              <a:rPr lang="ru-RU" sz="4000" i="1" dirty="0" smtClean="0"/>
              <a:t> “Я слышу – я забываю,</a:t>
            </a:r>
            <a:endParaRPr lang="ru-RU" sz="4000" dirty="0" smtClean="0"/>
          </a:p>
          <a:p>
            <a:r>
              <a:rPr lang="ru-RU" sz="4000" i="1" dirty="0" smtClean="0"/>
              <a:t> я вижу – я запоминаю, </a:t>
            </a:r>
            <a:endParaRPr lang="ru-RU" sz="4000" dirty="0" smtClean="0"/>
          </a:p>
          <a:p>
            <a:r>
              <a:rPr lang="ru-RU" sz="4000" i="1" dirty="0" smtClean="0"/>
              <a:t>я делаю – я усваиваю”.</a:t>
            </a:r>
            <a:endParaRPr lang="ru-RU" sz="4000" dirty="0" smtClean="0"/>
          </a:p>
          <a:p>
            <a:r>
              <a:rPr lang="ru-RU" sz="4000" i="1" dirty="0" smtClean="0"/>
              <a:t> </a:t>
            </a:r>
            <a:endParaRPr lang="ru-RU" sz="4000" dirty="0" smtClean="0"/>
          </a:p>
          <a:p>
            <a:endParaRPr lang="ru-RU" dirty="0"/>
          </a:p>
        </p:txBody>
      </p:sp>
      <p:grpSp>
        <p:nvGrpSpPr>
          <p:cNvPr id="5" name="Group 5"/>
          <p:cNvGrpSpPr>
            <a:grpSpLocks/>
          </p:cNvGrpSpPr>
          <p:nvPr/>
        </p:nvGrpSpPr>
        <p:grpSpPr bwMode="auto">
          <a:xfrm flipH="1">
            <a:off x="6643702" y="3929066"/>
            <a:ext cx="1871663" cy="2224087"/>
            <a:chOff x="4416" y="2068"/>
            <a:chExt cx="1078" cy="1401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791" y="2868"/>
              <a:ext cx="207" cy="2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8" y="482"/>
                </a:cxn>
                <a:cxn ang="0">
                  <a:pos x="179" y="530"/>
                </a:cxn>
                <a:cxn ang="0">
                  <a:pos x="248" y="374"/>
                </a:cxn>
                <a:cxn ang="0">
                  <a:pos x="413" y="185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13" h="530">
                  <a:moveTo>
                    <a:pt x="0" y="0"/>
                  </a:moveTo>
                  <a:lnTo>
                    <a:pt x="78" y="482"/>
                  </a:lnTo>
                  <a:lnTo>
                    <a:pt x="179" y="530"/>
                  </a:lnTo>
                  <a:lnTo>
                    <a:pt x="248" y="374"/>
                  </a:lnTo>
                  <a:lnTo>
                    <a:pt x="413" y="18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805" y="2866"/>
              <a:ext cx="236" cy="126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185"/>
                </a:cxn>
                <a:cxn ang="0">
                  <a:pos x="39" y="243"/>
                </a:cxn>
                <a:cxn ang="0">
                  <a:pos x="206" y="170"/>
                </a:cxn>
                <a:cxn ang="0">
                  <a:pos x="326" y="252"/>
                </a:cxn>
                <a:cxn ang="0">
                  <a:pos x="472" y="58"/>
                </a:cxn>
                <a:cxn ang="0">
                  <a:pos x="331" y="29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472" h="252">
                  <a:moveTo>
                    <a:pt x="29" y="0"/>
                  </a:moveTo>
                  <a:lnTo>
                    <a:pt x="0" y="185"/>
                  </a:lnTo>
                  <a:lnTo>
                    <a:pt x="39" y="243"/>
                  </a:lnTo>
                  <a:lnTo>
                    <a:pt x="206" y="170"/>
                  </a:lnTo>
                  <a:lnTo>
                    <a:pt x="326" y="252"/>
                  </a:lnTo>
                  <a:lnTo>
                    <a:pt x="472" y="58"/>
                  </a:lnTo>
                  <a:lnTo>
                    <a:pt x="331" y="29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8C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563" y="2156"/>
              <a:ext cx="663" cy="746"/>
            </a:xfrm>
            <a:custGeom>
              <a:avLst/>
              <a:gdLst/>
              <a:ahLst/>
              <a:cxnLst>
                <a:cxn ang="0">
                  <a:pos x="525" y="73"/>
                </a:cxn>
                <a:cxn ang="0">
                  <a:pos x="345" y="312"/>
                </a:cxn>
                <a:cxn ang="0">
                  <a:pos x="225" y="497"/>
                </a:cxn>
                <a:cxn ang="0">
                  <a:pos x="157" y="467"/>
                </a:cxn>
                <a:cxn ang="0">
                  <a:pos x="43" y="541"/>
                </a:cxn>
                <a:cxn ang="0">
                  <a:pos x="0" y="652"/>
                </a:cxn>
                <a:cxn ang="0">
                  <a:pos x="78" y="833"/>
                </a:cxn>
                <a:cxn ang="0">
                  <a:pos x="48" y="1005"/>
                </a:cxn>
                <a:cxn ang="0">
                  <a:pos x="116" y="1194"/>
                </a:cxn>
                <a:cxn ang="0">
                  <a:pos x="554" y="1434"/>
                </a:cxn>
                <a:cxn ang="0">
                  <a:pos x="759" y="1491"/>
                </a:cxn>
                <a:cxn ang="0">
                  <a:pos x="1075" y="1473"/>
                </a:cxn>
                <a:cxn ang="0">
                  <a:pos x="1286" y="1156"/>
                </a:cxn>
                <a:cxn ang="0">
                  <a:pos x="1328" y="648"/>
                </a:cxn>
                <a:cxn ang="0">
                  <a:pos x="1270" y="325"/>
                </a:cxn>
                <a:cxn ang="0">
                  <a:pos x="1217" y="272"/>
                </a:cxn>
                <a:cxn ang="0">
                  <a:pos x="1045" y="317"/>
                </a:cxn>
                <a:cxn ang="0">
                  <a:pos x="938" y="214"/>
                </a:cxn>
                <a:cxn ang="0">
                  <a:pos x="890" y="87"/>
                </a:cxn>
                <a:cxn ang="0">
                  <a:pos x="642" y="0"/>
                </a:cxn>
                <a:cxn ang="0">
                  <a:pos x="525" y="73"/>
                </a:cxn>
                <a:cxn ang="0">
                  <a:pos x="525" y="73"/>
                </a:cxn>
                <a:cxn ang="0">
                  <a:pos x="525" y="73"/>
                </a:cxn>
              </a:cxnLst>
              <a:rect l="0" t="0" r="r" b="b"/>
              <a:pathLst>
                <a:path w="1328" h="1491">
                  <a:moveTo>
                    <a:pt x="525" y="73"/>
                  </a:moveTo>
                  <a:lnTo>
                    <a:pt x="345" y="312"/>
                  </a:lnTo>
                  <a:lnTo>
                    <a:pt x="225" y="497"/>
                  </a:lnTo>
                  <a:lnTo>
                    <a:pt x="157" y="467"/>
                  </a:lnTo>
                  <a:lnTo>
                    <a:pt x="43" y="541"/>
                  </a:lnTo>
                  <a:lnTo>
                    <a:pt x="0" y="652"/>
                  </a:lnTo>
                  <a:lnTo>
                    <a:pt x="78" y="833"/>
                  </a:lnTo>
                  <a:lnTo>
                    <a:pt x="48" y="1005"/>
                  </a:lnTo>
                  <a:lnTo>
                    <a:pt x="116" y="1194"/>
                  </a:lnTo>
                  <a:lnTo>
                    <a:pt x="554" y="1434"/>
                  </a:lnTo>
                  <a:lnTo>
                    <a:pt x="759" y="1491"/>
                  </a:lnTo>
                  <a:lnTo>
                    <a:pt x="1075" y="1473"/>
                  </a:lnTo>
                  <a:lnTo>
                    <a:pt x="1286" y="1156"/>
                  </a:lnTo>
                  <a:lnTo>
                    <a:pt x="1328" y="648"/>
                  </a:lnTo>
                  <a:lnTo>
                    <a:pt x="1270" y="325"/>
                  </a:lnTo>
                  <a:lnTo>
                    <a:pt x="1217" y="272"/>
                  </a:lnTo>
                  <a:lnTo>
                    <a:pt x="1045" y="317"/>
                  </a:lnTo>
                  <a:lnTo>
                    <a:pt x="938" y="214"/>
                  </a:lnTo>
                  <a:lnTo>
                    <a:pt x="890" y="87"/>
                  </a:lnTo>
                  <a:lnTo>
                    <a:pt x="642" y="0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close/>
                </a:path>
              </a:pathLst>
            </a:custGeom>
            <a:solidFill>
              <a:srgbClr val="FFE5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716" y="2188"/>
              <a:ext cx="104" cy="66"/>
            </a:xfrm>
            <a:custGeom>
              <a:avLst/>
              <a:gdLst/>
              <a:ahLst/>
              <a:cxnLst>
                <a:cxn ang="0">
                  <a:pos x="208" y="63"/>
                </a:cxn>
                <a:cxn ang="0">
                  <a:pos x="102" y="0"/>
                </a:cxn>
                <a:cxn ang="0">
                  <a:pos x="0" y="63"/>
                </a:cxn>
                <a:cxn ang="0">
                  <a:pos x="88" y="132"/>
                </a:cxn>
                <a:cxn ang="0">
                  <a:pos x="208" y="63"/>
                </a:cxn>
                <a:cxn ang="0">
                  <a:pos x="208" y="63"/>
                </a:cxn>
                <a:cxn ang="0">
                  <a:pos x="208" y="63"/>
                </a:cxn>
              </a:cxnLst>
              <a:rect l="0" t="0" r="r" b="b"/>
              <a:pathLst>
                <a:path w="208" h="132">
                  <a:moveTo>
                    <a:pt x="208" y="63"/>
                  </a:moveTo>
                  <a:lnTo>
                    <a:pt x="102" y="0"/>
                  </a:lnTo>
                  <a:lnTo>
                    <a:pt x="0" y="63"/>
                  </a:lnTo>
                  <a:lnTo>
                    <a:pt x="88" y="132"/>
                  </a:lnTo>
                  <a:lnTo>
                    <a:pt x="208" y="63"/>
                  </a:lnTo>
                  <a:lnTo>
                    <a:pt x="208" y="63"/>
                  </a:lnTo>
                  <a:lnTo>
                    <a:pt x="208" y="63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423" y="2878"/>
              <a:ext cx="380" cy="441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643" y="161"/>
                </a:cxn>
                <a:cxn ang="0">
                  <a:pos x="759" y="692"/>
                </a:cxn>
                <a:cxn ang="0">
                  <a:pos x="435" y="844"/>
                </a:cxn>
                <a:cxn ang="0">
                  <a:pos x="235" y="882"/>
                </a:cxn>
                <a:cxn ang="0">
                  <a:pos x="118" y="453"/>
                </a:cxn>
                <a:cxn ang="0">
                  <a:pos x="0" y="204"/>
                </a:cxn>
                <a:cxn ang="0">
                  <a:pos x="95" y="185"/>
                </a:cxn>
                <a:cxn ang="0">
                  <a:pos x="0" y="58"/>
                </a:cxn>
                <a:cxn ang="0">
                  <a:pos x="143" y="73"/>
                </a:cxn>
                <a:cxn ang="0">
                  <a:pos x="133" y="0"/>
                </a:cxn>
                <a:cxn ang="0">
                  <a:pos x="133" y="0"/>
                </a:cxn>
                <a:cxn ang="0">
                  <a:pos x="133" y="0"/>
                </a:cxn>
              </a:cxnLst>
              <a:rect l="0" t="0" r="r" b="b"/>
              <a:pathLst>
                <a:path w="759" h="882">
                  <a:moveTo>
                    <a:pt x="133" y="0"/>
                  </a:moveTo>
                  <a:lnTo>
                    <a:pt x="643" y="161"/>
                  </a:lnTo>
                  <a:lnTo>
                    <a:pt x="759" y="692"/>
                  </a:lnTo>
                  <a:lnTo>
                    <a:pt x="435" y="844"/>
                  </a:lnTo>
                  <a:lnTo>
                    <a:pt x="235" y="882"/>
                  </a:lnTo>
                  <a:lnTo>
                    <a:pt x="118" y="453"/>
                  </a:lnTo>
                  <a:lnTo>
                    <a:pt x="0" y="204"/>
                  </a:lnTo>
                  <a:lnTo>
                    <a:pt x="95" y="185"/>
                  </a:lnTo>
                  <a:lnTo>
                    <a:pt x="0" y="58"/>
                  </a:lnTo>
                  <a:lnTo>
                    <a:pt x="143" y="73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4755" y="3075"/>
              <a:ext cx="486" cy="378"/>
            </a:xfrm>
            <a:custGeom>
              <a:avLst/>
              <a:gdLst/>
              <a:ahLst/>
              <a:cxnLst>
                <a:cxn ang="0">
                  <a:pos x="0" y="121"/>
                </a:cxn>
                <a:cxn ang="0">
                  <a:pos x="106" y="409"/>
                </a:cxn>
                <a:cxn ang="0">
                  <a:pos x="24" y="515"/>
                </a:cxn>
                <a:cxn ang="0">
                  <a:pos x="24" y="619"/>
                </a:cxn>
                <a:cxn ang="0">
                  <a:pos x="101" y="638"/>
                </a:cxn>
                <a:cxn ang="0">
                  <a:pos x="330" y="561"/>
                </a:cxn>
                <a:cxn ang="0">
                  <a:pos x="466" y="356"/>
                </a:cxn>
                <a:cxn ang="0">
                  <a:pos x="568" y="468"/>
                </a:cxn>
                <a:cxn ang="0">
                  <a:pos x="642" y="711"/>
                </a:cxn>
                <a:cxn ang="0">
                  <a:pos x="734" y="756"/>
                </a:cxn>
                <a:cxn ang="0">
                  <a:pos x="817" y="731"/>
                </a:cxn>
                <a:cxn ang="0">
                  <a:pos x="851" y="590"/>
                </a:cxn>
                <a:cxn ang="0">
                  <a:pos x="967" y="224"/>
                </a:cxn>
                <a:cxn ang="0">
                  <a:pos x="972" y="0"/>
                </a:cxn>
                <a:cxn ang="0">
                  <a:pos x="0" y="121"/>
                </a:cxn>
                <a:cxn ang="0">
                  <a:pos x="0" y="121"/>
                </a:cxn>
                <a:cxn ang="0">
                  <a:pos x="0" y="121"/>
                </a:cxn>
              </a:cxnLst>
              <a:rect l="0" t="0" r="r" b="b"/>
              <a:pathLst>
                <a:path w="972" h="756">
                  <a:moveTo>
                    <a:pt x="0" y="121"/>
                  </a:moveTo>
                  <a:lnTo>
                    <a:pt x="106" y="409"/>
                  </a:lnTo>
                  <a:lnTo>
                    <a:pt x="24" y="515"/>
                  </a:lnTo>
                  <a:lnTo>
                    <a:pt x="24" y="619"/>
                  </a:lnTo>
                  <a:lnTo>
                    <a:pt x="101" y="638"/>
                  </a:lnTo>
                  <a:lnTo>
                    <a:pt x="330" y="561"/>
                  </a:lnTo>
                  <a:lnTo>
                    <a:pt x="466" y="356"/>
                  </a:lnTo>
                  <a:lnTo>
                    <a:pt x="568" y="468"/>
                  </a:lnTo>
                  <a:lnTo>
                    <a:pt x="642" y="711"/>
                  </a:lnTo>
                  <a:lnTo>
                    <a:pt x="734" y="756"/>
                  </a:lnTo>
                  <a:lnTo>
                    <a:pt x="817" y="731"/>
                  </a:lnTo>
                  <a:lnTo>
                    <a:pt x="851" y="590"/>
                  </a:lnTo>
                  <a:lnTo>
                    <a:pt x="967" y="224"/>
                  </a:lnTo>
                  <a:lnTo>
                    <a:pt x="972" y="0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8CBF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862" y="3056"/>
              <a:ext cx="179" cy="188"/>
            </a:xfrm>
            <a:custGeom>
              <a:avLst/>
              <a:gdLst/>
              <a:ahLst/>
              <a:cxnLst>
                <a:cxn ang="0">
                  <a:pos x="68" y="30"/>
                </a:cxn>
                <a:cxn ang="0">
                  <a:pos x="0" y="280"/>
                </a:cxn>
                <a:cxn ang="0">
                  <a:pos x="77" y="259"/>
                </a:cxn>
                <a:cxn ang="0">
                  <a:pos x="169" y="376"/>
                </a:cxn>
                <a:cxn ang="0">
                  <a:pos x="359" y="236"/>
                </a:cxn>
                <a:cxn ang="0">
                  <a:pos x="321" y="20"/>
                </a:cxn>
                <a:cxn ang="0">
                  <a:pos x="174" y="0"/>
                </a:cxn>
                <a:cxn ang="0">
                  <a:pos x="68" y="30"/>
                </a:cxn>
                <a:cxn ang="0">
                  <a:pos x="68" y="30"/>
                </a:cxn>
                <a:cxn ang="0">
                  <a:pos x="68" y="30"/>
                </a:cxn>
              </a:cxnLst>
              <a:rect l="0" t="0" r="r" b="b"/>
              <a:pathLst>
                <a:path w="359" h="376">
                  <a:moveTo>
                    <a:pt x="68" y="30"/>
                  </a:moveTo>
                  <a:lnTo>
                    <a:pt x="0" y="280"/>
                  </a:lnTo>
                  <a:lnTo>
                    <a:pt x="77" y="259"/>
                  </a:lnTo>
                  <a:lnTo>
                    <a:pt x="169" y="376"/>
                  </a:lnTo>
                  <a:lnTo>
                    <a:pt x="359" y="236"/>
                  </a:lnTo>
                  <a:lnTo>
                    <a:pt x="321" y="20"/>
                  </a:lnTo>
                  <a:lnTo>
                    <a:pt x="174" y="0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68" y="30"/>
                  </a:lnTo>
                  <a:close/>
                </a:path>
              </a:pathLst>
            </a:custGeom>
            <a:solidFill>
              <a:srgbClr val="FFCC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5095" y="3037"/>
              <a:ext cx="163" cy="99"/>
            </a:xfrm>
            <a:custGeom>
              <a:avLst/>
              <a:gdLst/>
              <a:ahLst/>
              <a:cxnLst>
                <a:cxn ang="0">
                  <a:pos x="0" y="199"/>
                </a:cxn>
                <a:cxn ang="0">
                  <a:pos x="196" y="194"/>
                </a:cxn>
                <a:cxn ang="0">
                  <a:pos x="307" y="121"/>
                </a:cxn>
                <a:cxn ang="0">
                  <a:pos x="325" y="0"/>
                </a:cxn>
                <a:cxn ang="0">
                  <a:pos x="137" y="29"/>
                </a:cxn>
                <a:cxn ang="0">
                  <a:pos x="0" y="199"/>
                </a:cxn>
                <a:cxn ang="0">
                  <a:pos x="0" y="199"/>
                </a:cxn>
                <a:cxn ang="0">
                  <a:pos x="0" y="199"/>
                </a:cxn>
              </a:cxnLst>
              <a:rect l="0" t="0" r="r" b="b"/>
              <a:pathLst>
                <a:path w="325" h="199">
                  <a:moveTo>
                    <a:pt x="0" y="199"/>
                  </a:moveTo>
                  <a:lnTo>
                    <a:pt x="196" y="194"/>
                  </a:lnTo>
                  <a:lnTo>
                    <a:pt x="307" y="121"/>
                  </a:lnTo>
                  <a:lnTo>
                    <a:pt x="325" y="0"/>
                  </a:lnTo>
                  <a:lnTo>
                    <a:pt x="137" y="29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0" y="199"/>
                  </a:lnTo>
                  <a:close/>
                </a:path>
              </a:pathLst>
            </a:custGeom>
            <a:solidFill>
              <a:srgbClr val="B3D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4655" y="2839"/>
              <a:ext cx="229" cy="307"/>
            </a:xfrm>
            <a:custGeom>
              <a:avLst/>
              <a:gdLst/>
              <a:ahLst/>
              <a:cxnLst>
                <a:cxn ang="0">
                  <a:pos x="228" y="0"/>
                </a:cxn>
                <a:cxn ang="0">
                  <a:pos x="69" y="136"/>
                </a:cxn>
                <a:cxn ang="0">
                  <a:pos x="0" y="214"/>
                </a:cxn>
                <a:cxn ang="0">
                  <a:pos x="122" y="224"/>
                </a:cxn>
                <a:cxn ang="0">
                  <a:pos x="132" y="589"/>
                </a:cxn>
                <a:cxn ang="0">
                  <a:pos x="258" y="613"/>
                </a:cxn>
                <a:cxn ang="0">
                  <a:pos x="447" y="608"/>
                </a:cxn>
                <a:cxn ang="0">
                  <a:pos x="457" y="521"/>
                </a:cxn>
                <a:cxn ang="0">
                  <a:pos x="350" y="277"/>
                </a:cxn>
                <a:cxn ang="0">
                  <a:pos x="228" y="0"/>
                </a:cxn>
                <a:cxn ang="0">
                  <a:pos x="228" y="0"/>
                </a:cxn>
                <a:cxn ang="0">
                  <a:pos x="228" y="0"/>
                </a:cxn>
              </a:cxnLst>
              <a:rect l="0" t="0" r="r" b="b"/>
              <a:pathLst>
                <a:path w="457" h="613">
                  <a:moveTo>
                    <a:pt x="228" y="0"/>
                  </a:moveTo>
                  <a:lnTo>
                    <a:pt x="69" y="136"/>
                  </a:lnTo>
                  <a:lnTo>
                    <a:pt x="0" y="214"/>
                  </a:lnTo>
                  <a:lnTo>
                    <a:pt x="122" y="224"/>
                  </a:lnTo>
                  <a:lnTo>
                    <a:pt x="132" y="589"/>
                  </a:lnTo>
                  <a:lnTo>
                    <a:pt x="258" y="613"/>
                  </a:lnTo>
                  <a:lnTo>
                    <a:pt x="447" y="608"/>
                  </a:lnTo>
                  <a:lnTo>
                    <a:pt x="457" y="521"/>
                  </a:lnTo>
                  <a:lnTo>
                    <a:pt x="350" y="277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B3D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5306" y="2507"/>
              <a:ext cx="170" cy="135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113" y="0"/>
                </a:cxn>
                <a:cxn ang="0">
                  <a:pos x="259" y="29"/>
                </a:cxn>
                <a:cxn ang="0">
                  <a:pos x="340" y="104"/>
                </a:cxn>
                <a:cxn ang="0">
                  <a:pos x="277" y="269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3"/>
                </a:cxn>
              </a:cxnLst>
              <a:rect l="0" t="0" r="r" b="b"/>
              <a:pathLst>
                <a:path w="340" h="269">
                  <a:moveTo>
                    <a:pt x="0" y="73"/>
                  </a:moveTo>
                  <a:lnTo>
                    <a:pt x="113" y="0"/>
                  </a:lnTo>
                  <a:lnTo>
                    <a:pt x="259" y="29"/>
                  </a:lnTo>
                  <a:lnTo>
                    <a:pt x="340" y="104"/>
                  </a:lnTo>
                  <a:lnTo>
                    <a:pt x="277" y="269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FF99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5226" y="2536"/>
              <a:ext cx="241" cy="205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7" y="54"/>
                </a:cxn>
                <a:cxn ang="0">
                  <a:pos x="82" y="84"/>
                </a:cxn>
                <a:cxn ang="0">
                  <a:pos x="24" y="104"/>
                </a:cxn>
                <a:cxn ang="0">
                  <a:pos x="0" y="196"/>
                </a:cxn>
                <a:cxn ang="0">
                  <a:pos x="346" y="411"/>
                </a:cxn>
                <a:cxn ang="0">
                  <a:pos x="481" y="269"/>
                </a:cxn>
                <a:cxn ang="0">
                  <a:pos x="404" y="119"/>
                </a:cxn>
                <a:cxn ang="0">
                  <a:pos x="282" y="51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28" y="0"/>
                </a:cxn>
              </a:cxnLst>
              <a:rect l="0" t="0" r="r" b="b"/>
              <a:pathLst>
                <a:path w="481" h="411">
                  <a:moveTo>
                    <a:pt x="128" y="0"/>
                  </a:moveTo>
                  <a:lnTo>
                    <a:pt x="77" y="54"/>
                  </a:lnTo>
                  <a:lnTo>
                    <a:pt x="82" y="84"/>
                  </a:lnTo>
                  <a:lnTo>
                    <a:pt x="24" y="104"/>
                  </a:lnTo>
                  <a:lnTo>
                    <a:pt x="0" y="196"/>
                  </a:lnTo>
                  <a:lnTo>
                    <a:pt x="346" y="411"/>
                  </a:lnTo>
                  <a:lnTo>
                    <a:pt x="481" y="269"/>
                  </a:lnTo>
                  <a:lnTo>
                    <a:pt x="404" y="119"/>
                  </a:lnTo>
                  <a:lnTo>
                    <a:pt x="282" y="51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D4D4E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4898" y="2622"/>
              <a:ext cx="489" cy="553"/>
            </a:xfrm>
            <a:custGeom>
              <a:avLst/>
              <a:gdLst/>
              <a:ahLst/>
              <a:cxnLst>
                <a:cxn ang="0">
                  <a:pos x="670" y="19"/>
                </a:cxn>
                <a:cxn ang="0">
                  <a:pos x="213" y="648"/>
                </a:cxn>
                <a:cxn ang="0">
                  <a:pos x="0" y="897"/>
                </a:cxn>
                <a:cxn ang="0">
                  <a:pos x="87" y="922"/>
                </a:cxn>
                <a:cxn ang="0">
                  <a:pos x="170" y="892"/>
                </a:cxn>
                <a:cxn ang="0">
                  <a:pos x="243" y="1004"/>
                </a:cxn>
                <a:cxn ang="0">
                  <a:pos x="251" y="1107"/>
                </a:cxn>
                <a:cxn ang="0">
                  <a:pos x="324" y="1103"/>
                </a:cxn>
                <a:cxn ang="0">
                  <a:pos x="637" y="760"/>
                </a:cxn>
                <a:cxn ang="0">
                  <a:pos x="962" y="297"/>
                </a:cxn>
                <a:cxn ang="0">
                  <a:pos x="977" y="166"/>
                </a:cxn>
                <a:cxn ang="0">
                  <a:pos x="914" y="48"/>
                </a:cxn>
                <a:cxn ang="0">
                  <a:pos x="822" y="0"/>
                </a:cxn>
                <a:cxn ang="0">
                  <a:pos x="738" y="0"/>
                </a:cxn>
                <a:cxn ang="0">
                  <a:pos x="670" y="19"/>
                </a:cxn>
                <a:cxn ang="0">
                  <a:pos x="670" y="19"/>
                </a:cxn>
                <a:cxn ang="0">
                  <a:pos x="670" y="19"/>
                </a:cxn>
              </a:cxnLst>
              <a:rect l="0" t="0" r="r" b="b"/>
              <a:pathLst>
                <a:path w="977" h="1107">
                  <a:moveTo>
                    <a:pt x="670" y="19"/>
                  </a:moveTo>
                  <a:lnTo>
                    <a:pt x="213" y="648"/>
                  </a:lnTo>
                  <a:lnTo>
                    <a:pt x="0" y="897"/>
                  </a:lnTo>
                  <a:lnTo>
                    <a:pt x="87" y="922"/>
                  </a:lnTo>
                  <a:lnTo>
                    <a:pt x="170" y="892"/>
                  </a:lnTo>
                  <a:lnTo>
                    <a:pt x="243" y="1004"/>
                  </a:lnTo>
                  <a:lnTo>
                    <a:pt x="251" y="1107"/>
                  </a:lnTo>
                  <a:lnTo>
                    <a:pt x="324" y="1103"/>
                  </a:lnTo>
                  <a:lnTo>
                    <a:pt x="637" y="760"/>
                  </a:lnTo>
                  <a:lnTo>
                    <a:pt x="962" y="297"/>
                  </a:lnTo>
                  <a:lnTo>
                    <a:pt x="977" y="166"/>
                  </a:lnTo>
                  <a:lnTo>
                    <a:pt x="914" y="48"/>
                  </a:lnTo>
                  <a:lnTo>
                    <a:pt x="822" y="0"/>
                  </a:lnTo>
                  <a:lnTo>
                    <a:pt x="738" y="0"/>
                  </a:lnTo>
                  <a:lnTo>
                    <a:pt x="670" y="19"/>
                  </a:lnTo>
                  <a:lnTo>
                    <a:pt x="670" y="19"/>
                  </a:lnTo>
                  <a:lnTo>
                    <a:pt x="670" y="19"/>
                  </a:lnTo>
                  <a:close/>
                </a:path>
              </a:pathLst>
            </a:custGeom>
            <a:solidFill>
              <a:srgbClr val="FFB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4979" y="2629"/>
              <a:ext cx="379" cy="490"/>
            </a:xfrm>
            <a:custGeom>
              <a:avLst/>
              <a:gdLst/>
              <a:ahLst/>
              <a:cxnLst>
                <a:cxn ang="0">
                  <a:pos x="687" y="0"/>
                </a:cxn>
                <a:cxn ang="0">
                  <a:pos x="530" y="230"/>
                </a:cxn>
                <a:cxn ang="0">
                  <a:pos x="337" y="468"/>
                </a:cxn>
                <a:cxn ang="0">
                  <a:pos x="83" y="776"/>
                </a:cxn>
                <a:cxn ang="0">
                  <a:pos x="0" y="863"/>
                </a:cxn>
                <a:cxn ang="0">
                  <a:pos x="24" y="936"/>
                </a:cxn>
                <a:cxn ang="0">
                  <a:pos x="88" y="980"/>
                </a:cxn>
                <a:cxn ang="0">
                  <a:pos x="297" y="761"/>
                </a:cxn>
                <a:cxn ang="0">
                  <a:pos x="515" y="468"/>
                </a:cxn>
                <a:cxn ang="0">
                  <a:pos x="759" y="98"/>
                </a:cxn>
                <a:cxn ang="0">
                  <a:pos x="754" y="34"/>
                </a:cxn>
                <a:cxn ang="0">
                  <a:pos x="687" y="0"/>
                </a:cxn>
                <a:cxn ang="0">
                  <a:pos x="687" y="0"/>
                </a:cxn>
                <a:cxn ang="0">
                  <a:pos x="687" y="0"/>
                </a:cxn>
              </a:cxnLst>
              <a:rect l="0" t="0" r="r" b="b"/>
              <a:pathLst>
                <a:path w="759" h="980">
                  <a:moveTo>
                    <a:pt x="687" y="0"/>
                  </a:moveTo>
                  <a:lnTo>
                    <a:pt x="530" y="230"/>
                  </a:lnTo>
                  <a:lnTo>
                    <a:pt x="337" y="468"/>
                  </a:lnTo>
                  <a:lnTo>
                    <a:pt x="83" y="776"/>
                  </a:lnTo>
                  <a:lnTo>
                    <a:pt x="0" y="863"/>
                  </a:lnTo>
                  <a:lnTo>
                    <a:pt x="24" y="936"/>
                  </a:lnTo>
                  <a:lnTo>
                    <a:pt x="88" y="980"/>
                  </a:lnTo>
                  <a:lnTo>
                    <a:pt x="297" y="761"/>
                  </a:lnTo>
                  <a:lnTo>
                    <a:pt x="515" y="468"/>
                  </a:lnTo>
                  <a:lnTo>
                    <a:pt x="759" y="98"/>
                  </a:lnTo>
                  <a:lnTo>
                    <a:pt x="754" y="34"/>
                  </a:lnTo>
                  <a:lnTo>
                    <a:pt x="687" y="0"/>
                  </a:lnTo>
                  <a:lnTo>
                    <a:pt x="687" y="0"/>
                  </a:lnTo>
                  <a:lnTo>
                    <a:pt x="687" y="0"/>
                  </a:lnTo>
                  <a:close/>
                </a:path>
              </a:pathLst>
            </a:custGeom>
            <a:solidFill>
              <a:srgbClr val="FFE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137" y="2851"/>
              <a:ext cx="169" cy="210"/>
            </a:xfrm>
            <a:custGeom>
              <a:avLst/>
              <a:gdLst/>
              <a:ahLst/>
              <a:cxnLst>
                <a:cxn ang="0">
                  <a:pos x="286" y="84"/>
                </a:cxn>
                <a:cxn ang="0">
                  <a:pos x="175" y="9"/>
                </a:cxn>
                <a:cxn ang="0">
                  <a:pos x="33" y="0"/>
                </a:cxn>
                <a:cxn ang="0">
                  <a:pos x="0" y="49"/>
                </a:cxn>
                <a:cxn ang="0">
                  <a:pos x="28" y="93"/>
                </a:cxn>
                <a:cxn ang="0">
                  <a:pos x="38" y="165"/>
                </a:cxn>
                <a:cxn ang="0">
                  <a:pos x="63" y="215"/>
                </a:cxn>
                <a:cxn ang="0">
                  <a:pos x="101" y="396"/>
                </a:cxn>
                <a:cxn ang="0">
                  <a:pos x="170" y="419"/>
                </a:cxn>
                <a:cxn ang="0">
                  <a:pos x="266" y="381"/>
                </a:cxn>
                <a:cxn ang="0">
                  <a:pos x="339" y="229"/>
                </a:cxn>
                <a:cxn ang="0">
                  <a:pos x="286" y="84"/>
                </a:cxn>
                <a:cxn ang="0">
                  <a:pos x="286" y="84"/>
                </a:cxn>
                <a:cxn ang="0">
                  <a:pos x="286" y="84"/>
                </a:cxn>
              </a:cxnLst>
              <a:rect l="0" t="0" r="r" b="b"/>
              <a:pathLst>
                <a:path w="339" h="419">
                  <a:moveTo>
                    <a:pt x="286" y="84"/>
                  </a:moveTo>
                  <a:lnTo>
                    <a:pt x="175" y="9"/>
                  </a:lnTo>
                  <a:lnTo>
                    <a:pt x="33" y="0"/>
                  </a:lnTo>
                  <a:lnTo>
                    <a:pt x="0" y="49"/>
                  </a:lnTo>
                  <a:lnTo>
                    <a:pt x="28" y="93"/>
                  </a:lnTo>
                  <a:lnTo>
                    <a:pt x="38" y="165"/>
                  </a:lnTo>
                  <a:lnTo>
                    <a:pt x="63" y="215"/>
                  </a:lnTo>
                  <a:lnTo>
                    <a:pt x="101" y="396"/>
                  </a:lnTo>
                  <a:lnTo>
                    <a:pt x="170" y="419"/>
                  </a:lnTo>
                  <a:lnTo>
                    <a:pt x="266" y="381"/>
                  </a:lnTo>
                  <a:lnTo>
                    <a:pt x="339" y="229"/>
                  </a:lnTo>
                  <a:lnTo>
                    <a:pt x="286" y="84"/>
                  </a:lnTo>
                  <a:lnTo>
                    <a:pt x="286" y="84"/>
                  </a:lnTo>
                  <a:lnTo>
                    <a:pt x="286" y="84"/>
                  </a:lnTo>
                  <a:close/>
                </a:path>
              </a:pathLst>
            </a:custGeom>
            <a:solidFill>
              <a:srgbClr val="FFE5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4779" y="2576"/>
              <a:ext cx="277" cy="122"/>
            </a:xfrm>
            <a:custGeom>
              <a:avLst/>
              <a:gdLst/>
              <a:ahLst/>
              <a:cxnLst>
                <a:cxn ang="0">
                  <a:pos x="0" y="74"/>
                </a:cxn>
                <a:cxn ang="0">
                  <a:pos x="239" y="83"/>
                </a:cxn>
                <a:cxn ang="0">
                  <a:pos x="540" y="0"/>
                </a:cxn>
                <a:cxn ang="0">
                  <a:pos x="553" y="69"/>
                </a:cxn>
                <a:cxn ang="0">
                  <a:pos x="472" y="162"/>
                </a:cxn>
                <a:cxn ang="0">
                  <a:pos x="360" y="225"/>
                </a:cxn>
                <a:cxn ang="0">
                  <a:pos x="229" y="245"/>
                </a:cxn>
                <a:cxn ang="0">
                  <a:pos x="102" y="229"/>
                </a:cxn>
                <a:cxn ang="0">
                  <a:pos x="15" y="175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4"/>
                </a:cxn>
              </a:cxnLst>
              <a:rect l="0" t="0" r="r" b="b"/>
              <a:pathLst>
                <a:path w="553" h="245">
                  <a:moveTo>
                    <a:pt x="0" y="74"/>
                  </a:moveTo>
                  <a:lnTo>
                    <a:pt x="239" y="83"/>
                  </a:lnTo>
                  <a:lnTo>
                    <a:pt x="540" y="0"/>
                  </a:lnTo>
                  <a:lnTo>
                    <a:pt x="553" y="69"/>
                  </a:lnTo>
                  <a:lnTo>
                    <a:pt x="472" y="162"/>
                  </a:lnTo>
                  <a:lnTo>
                    <a:pt x="360" y="225"/>
                  </a:lnTo>
                  <a:lnTo>
                    <a:pt x="229" y="245"/>
                  </a:lnTo>
                  <a:lnTo>
                    <a:pt x="102" y="229"/>
                  </a:lnTo>
                  <a:lnTo>
                    <a:pt x="15" y="175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4847" y="3183"/>
              <a:ext cx="83" cy="109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0" y="200"/>
                </a:cxn>
                <a:cxn ang="0">
                  <a:pos x="55" y="220"/>
                </a:cxn>
                <a:cxn ang="0">
                  <a:pos x="167" y="53"/>
                </a:cxn>
                <a:cxn ang="0">
                  <a:pos x="119" y="0"/>
                </a:cxn>
                <a:cxn ang="0">
                  <a:pos x="37" y="2"/>
                </a:cxn>
                <a:cxn ang="0">
                  <a:pos x="37" y="2"/>
                </a:cxn>
                <a:cxn ang="0">
                  <a:pos x="37" y="2"/>
                </a:cxn>
              </a:cxnLst>
              <a:rect l="0" t="0" r="r" b="b"/>
              <a:pathLst>
                <a:path w="167" h="220">
                  <a:moveTo>
                    <a:pt x="37" y="2"/>
                  </a:moveTo>
                  <a:lnTo>
                    <a:pt x="0" y="200"/>
                  </a:lnTo>
                  <a:lnTo>
                    <a:pt x="55" y="220"/>
                  </a:lnTo>
                  <a:lnTo>
                    <a:pt x="167" y="53"/>
                  </a:lnTo>
                  <a:lnTo>
                    <a:pt x="119" y="0"/>
                  </a:lnTo>
                  <a:lnTo>
                    <a:pt x="37" y="2"/>
                  </a:lnTo>
                  <a:lnTo>
                    <a:pt x="37" y="2"/>
                  </a:lnTo>
                  <a:lnTo>
                    <a:pt x="37" y="2"/>
                  </a:lnTo>
                  <a:close/>
                </a:path>
              </a:pathLst>
            </a:custGeom>
            <a:solidFill>
              <a:srgbClr val="E5FFE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4815" y="2068"/>
              <a:ext cx="515" cy="696"/>
            </a:xfrm>
            <a:custGeom>
              <a:avLst/>
              <a:gdLst/>
              <a:ahLst/>
              <a:cxnLst>
                <a:cxn ang="0">
                  <a:pos x="343" y="0"/>
                </a:cxn>
                <a:cxn ang="0">
                  <a:pos x="304" y="62"/>
                </a:cxn>
                <a:cxn ang="0">
                  <a:pos x="462" y="58"/>
                </a:cxn>
                <a:cxn ang="0">
                  <a:pos x="444" y="90"/>
                </a:cxn>
                <a:cxn ang="0">
                  <a:pos x="375" y="116"/>
                </a:cxn>
                <a:cxn ang="0">
                  <a:pos x="459" y="123"/>
                </a:cxn>
                <a:cxn ang="0">
                  <a:pos x="518" y="181"/>
                </a:cxn>
                <a:cxn ang="0">
                  <a:pos x="432" y="194"/>
                </a:cxn>
                <a:cxn ang="0">
                  <a:pos x="405" y="230"/>
                </a:cxn>
                <a:cxn ang="0">
                  <a:pos x="478" y="384"/>
                </a:cxn>
                <a:cxn ang="0">
                  <a:pos x="502" y="443"/>
                </a:cxn>
                <a:cxn ang="0">
                  <a:pos x="559" y="478"/>
                </a:cxn>
                <a:cxn ang="0">
                  <a:pos x="644" y="424"/>
                </a:cxn>
                <a:cxn ang="0">
                  <a:pos x="777" y="499"/>
                </a:cxn>
                <a:cxn ang="0">
                  <a:pos x="808" y="683"/>
                </a:cxn>
                <a:cxn ang="0">
                  <a:pos x="840" y="832"/>
                </a:cxn>
                <a:cxn ang="0">
                  <a:pos x="829" y="1024"/>
                </a:cxn>
                <a:cxn ang="0">
                  <a:pos x="871" y="997"/>
                </a:cxn>
                <a:cxn ang="0">
                  <a:pos x="908" y="949"/>
                </a:cxn>
                <a:cxn ang="0">
                  <a:pos x="1030" y="943"/>
                </a:cxn>
                <a:cxn ang="0">
                  <a:pos x="957" y="966"/>
                </a:cxn>
                <a:cxn ang="0">
                  <a:pos x="919" y="1013"/>
                </a:cxn>
                <a:cxn ang="0">
                  <a:pos x="893" y="1039"/>
                </a:cxn>
                <a:cxn ang="0">
                  <a:pos x="854" y="1126"/>
                </a:cxn>
                <a:cxn ang="0">
                  <a:pos x="764" y="1259"/>
                </a:cxn>
                <a:cxn ang="0">
                  <a:pos x="672" y="1390"/>
                </a:cxn>
                <a:cxn ang="0">
                  <a:pos x="663" y="1357"/>
                </a:cxn>
                <a:cxn ang="0">
                  <a:pos x="708" y="1167"/>
                </a:cxn>
                <a:cxn ang="0">
                  <a:pos x="746" y="1025"/>
                </a:cxn>
                <a:cxn ang="0">
                  <a:pos x="766" y="819"/>
                </a:cxn>
                <a:cxn ang="0">
                  <a:pos x="734" y="721"/>
                </a:cxn>
                <a:cxn ang="0">
                  <a:pos x="666" y="639"/>
                </a:cxn>
                <a:cxn ang="0">
                  <a:pos x="658" y="563"/>
                </a:cxn>
                <a:cxn ang="0">
                  <a:pos x="724" y="568"/>
                </a:cxn>
                <a:cxn ang="0">
                  <a:pos x="729" y="508"/>
                </a:cxn>
                <a:cxn ang="0">
                  <a:pos x="632" y="494"/>
                </a:cxn>
                <a:cxn ang="0">
                  <a:pos x="581" y="538"/>
                </a:cxn>
                <a:cxn ang="0">
                  <a:pos x="526" y="533"/>
                </a:cxn>
                <a:cxn ang="0">
                  <a:pos x="433" y="451"/>
                </a:cxn>
                <a:cxn ang="0">
                  <a:pos x="366" y="320"/>
                </a:cxn>
                <a:cxn ang="0">
                  <a:pos x="272" y="275"/>
                </a:cxn>
                <a:cxn ang="0">
                  <a:pos x="220" y="263"/>
                </a:cxn>
                <a:cxn ang="0">
                  <a:pos x="140" y="244"/>
                </a:cxn>
                <a:cxn ang="0">
                  <a:pos x="102" y="219"/>
                </a:cxn>
                <a:cxn ang="0">
                  <a:pos x="67" y="222"/>
                </a:cxn>
                <a:cxn ang="0">
                  <a:pos x="23" y="270"/>
                </a:cxn>
                <a:cxn ang="0">
                  <a:pos x="0" y="218"/>
                </a:cxn>
                <a:cxn ang="0">
                  <a:pos x="53" y="127"/>
                </a:cxn>
                <a:cxn ang="0">
                  <a:pos x="172" y="37"/>
                </a:cxn>
                <a:cxn ang="0">
                  <a:pos x="293" y="1"/>
                </a:cxn>
                <a:cxn ang="0">
                  <a:pos x="293" y="1"/>
                </a:cxn>
              </a:cxnLst>
              <a:rect l="0" t="0" r="r" b="b"/>
              <a:pathLst>
                <a:path w="1030" h="1390">
                  <a:moveTo>
                    <a:pt x="293" y="1"/>
                  </a:moveTo>
                  <a:lnTo>
                    <a:pt x="343" y="0"/>
                  </a:lnTo>
                  <a:lnTo>
                    <a:pt x="373" y="24"/>
                  </a:lnTo>
                  <a:lnTo>
                    <a:pt x="304" y="62"/>
                  </a:lnTo>
                  <a:lnTo>
                    <a:pt x="383" y="54"/>
                  </a:lnTo>
                  <a:lnTo>
                    <a:pt x="462" y="58"/>
                  </a:lnTo>
                  <a:lnTo>
                    <a:pt x="463" y="79"/>
                  </a:lnTo>
                  <a:lnTo>
                    <a:pt x="444" y="90"/>
                  </a:lnTo>
                  <a:lnTo>
                    <a:pt x="398" y="108"/>
                  </a:lnTo>
                  <a:lnTo>
                    <a:pt x="375" y="116"/>
                  </a:lnTo>
                  <a:lnTo>
                    <a:pt x="375" y="125"/>
                  </a:lnTo>
                  <a:lnTo>
                    <a:pt x="459" y="123"/>
                  </a:lnTo>
                  <a:lnTo>
                    <a:pt x="533" y="156"/>
                  </a:lnTo>
                  <a:lnTo>
                    <a:pt x="518" y="181"/>
                  </a:lnTo>
                  <a:lnTo>
                    <a:pt x="491" y="183"/>
                  </a:lnTo>
                  <a:lnTo>
                    <a:pt x="432" y="194"/>
                  </a:lnTo>
                  <a:lnTo>
                    <a:pt x="398" y="204"/>
                  </a:lnTo>
                  <a:lnTo>
                    <a:pt x="405" y="230"/>
                  </a:lnTo>
                  <a:lnTo>
                    <a:pt x="494" y="314"/>
                  </a:lnTo>
                  <a:lnTo>
                    <a:pt x="478" y="384"/>
                  </a:lnTo>
                  <a:lnTo>
                    <a:pt x="483" y="416"/>
                  </a:lnTo>
                  <a:lnTo>
                    <a:pt x="502" y="443"/>
                  </a:lnTo>
                  <a:lnTo>
                    <a:pt x="529" y="464"/>
                  </a:lnTo>
                  <a:lnTo>
                    <a:pt x="559" y="478"/>
                  </a:lnTo>
                  <a:lnTo>
                    <a:pt x="600" y="442"/>
                  </a:lnTo>
                  <a:lnTo>
                    <a:pt x="644" y="424"/>
                  </a:lnTo>
                  <a:lnTo>
                    <a:pt x="734" y="451"/>
                  </a:lnTo>
                  <a:lnTo>
                    <a:pt x="777" y="499"/>
                  </a:lnTo>
                  <a:lnTo>
                    <a:pt x="794" y="557"/>
                  </a:lnTo>
                  <a:lnTo>
                    <a:pt x="808" y="683"/>
                  </a:lnTo>
                  <a:lnTo>
                    <a:pt x="820" y="757"/>
                  </a:lnTo>
                  <a:lnTo>
                    <a:pt x="840" y="832"/>
                  </a:lnTo>
                  <a:lnTo>
                    <a:pt x="842" y="928"/>
                  </a:lnTo>
                  <a:lnTo>
                    <a:pt x="829" y="1024"/>
                  </a:lnTo>
                  <a:lnTo>
                    <a:pt x="855" y="1020"/>
                  </a:lnTo>
                  <a:lnTo>
                    <a:pt x="871" y="997"/>
                  </a:lnTo>
                  <a:lnTo>
                    <a:pt x="884" y="967"/>
                  </a:lnTo>
                  <a:lnTo>
                    <a:pt x="908" y="949"/>
                  </a:lnTo>
                  <a:lnTo>
                    <a:pt x="969" y="934"/>
                  </a:lnTo>
                  <a:lnTo>
                    <a:pt x="1030" y="943"/>
                  </a:lnTo>
                  <a:lnTo>
                    <a:pt x="1030" y="970"/>
                  </a:lnTo>
                  <a:lnTo>
                    <a:pt x="957" y="966"/>
                  </a:lnTo>
                  <a:lnTo>
                    <a:pt x="926" y="981"/>
                  </a:lnTo>
                  <a:lnTo>
                    <a:pt x="919" y="1013"/>
                  </a:lnTo>
                  <a:lnTo>
                    <a:pt x="910" y="1033"/>
                  </a:lnTo>
                  <a:lnTo>
                    <a:pt x="893" y="1039"/>
                  </a:lnTo>
                  <a:lnTo>
                    <a:pt x="854" y="1061"/>
                  </a:lnTo>
                  <a:lnTo>
                    <a:pt x="854" y="1126"/>
                  </a:lnTo>
                  <a:lnTo>
                    <a:pt x="809" y="1193"/>
                  </a:lnTo>
                  <a:lnTo>
                    <a:pt x="764" y="1259"/>
                  </a:lnTo>
                  <a:lnTo>
                    <a:pt x="717" y="1324"/>
                  </a:lnTo>
                  <a:lnTo>
                    <a:pt x="672" y="1390"/>
                  </a:lnTo>
                  <a:lnTo>
                    <a:pt x="658" y="1378"/>
                  </a:lnTo>
                  <a:lnTo>
                    <a:pt x="663" y="1357"/>
                  </a:lnTo>
                  <a:lnTo>
                    <a:pt x="680" y="1315"/>
                  </a:lnTo>
                  <a:lnTo>
                    <a:pt x="708" y="1167"/>
                  </a:lnTo>
                  <a:lnTo>
                    <a:pt x="723" y="1094"/>
                  </a:lnTo>
                  <a:lnTo>
                    <a:pt x="746" y="1025"/>
                  </a:lnTo>
                  <a:lnTo>
                    <a:pt x="769" y="923"/>
                  </a:lnTo>
                  <a:lnTo>
                    <a:pt x="766" y="819"/>
                  </a:lnTo>
                  <a:lnTo>
                    <a:pt x="755" y="769"/>
                  </a:lnTo>
                  <a:lnTo>
                    <a:pt x="734" y="721"/>
                  </a:lnTo>
                  <a:lnTo>
                    <a:pt x="706" y="678"/>
                  </a:lnTo>
                  <a:lnTo>
                    <a:pt x="666" y="639"/>
                  </a:lnTo>
                  <a:lnTo>
                    <a:pt x="644" y="586"/>
                  </a:lnTo>
                  <a:lnTo>
                    <a:pt x="658" y="563"/>
                  </a:lnTo>
                  <a:lnTo>
                    <a:pt x="686" y="554"/>
                  </a:lnTo>
                  <a:lnTo>
                    <a:pt x="724" y="568"/>
                  </a:lnTo>
                  <a:lnTo>
                    <a:pt x="744" y="542"/>
                  </a:lnTo>
                  <a:lnTo>
                    <a:pt x="729" y="508"/>
                  </a:lnTo>
                  <a:lnTo>
                    <a:pt x="701" y="485"/>
                  </a:lnTo>
                  <a:lnTo>
                    <a:pt x="632" y="494"/>
                  </a:lnTo>
                  <a:lnTo>
                    <a:pt x="607" y="516"/>
                  </a:lnTo>
                  <a:lnTo>
                    <a:pt x="581" y="538"/>
                  </a:lnTo>
                  <a:lnTo>
                    <a:pt x="554" y="548"/>
                  </a:lnTo>
                  <a:lnTo>
                    <a:pt x="526" y="533"/>
                  </a:lnTo>
                  <a:lnTo>
                    <a:pt x="478" y="496"/>
                  </a:lnTo>
                  <a:lnTo>
                    <a:pt x="433" y="451"/>
                  </a:lnTo>
                  <a:lnTo>
                    <a:pt x="369" y="347"/>
                  </a:lnTo>
                  <a:lnTo>
                    <a:pt x="366" y="320"/>
                  </a:lnTo>
                  <a:lnTo>
                    <a:pt x="337" y="314"/>
                  </a:lnTo>
                  <a:lnTo>
                    <a:pt x="272" y="275"/>
                  </a:lnTo>
                  <a:lnTo>
                    <a:pt x="247" y="258"/>
                  </a:lnTo>
                  <a:lnTo>
                    <a:pt x="220" y="263"/>
                  </a:lnTo>
                  <a:lnTo>
                    <a:pt x="181" y="246"/>
                  </a:lnTo>
                  <a:lnTo>
                    <a:pt x="140" y="244"/>
                  </a:lnTo>
                  <a:lnTo>
                    <a:pt x="107" y="247"/>
                  </a:lnTo>
                  <a:lnTo>
                    <a:pt x="102" y="219"/>
                  </a:lnTo>
                  <a:lnTo>
                    <a:pt x="103" y="186"/>
                  </a:lnTo>
                  <a:lnTo>
                    <a:pt x="67" y="222"/>
                  </a:lnTo>
                  <a:lnTo>
                    <a:pt x="55" y="270"/>
                  </a:lnTo>
                  <a:lnTo>
                    <a:pt x="23" y="270"/>
                  </a:lnTo>
                  <a:lnTo>
                    <a:pt x="3" y="249"/>
                  </a:lnTo>
                  <a:lnTo>
                    <a:pt x="0" y="218"/>
                  </a:lnTo>
                  <a:lnTo>
                    <a:pt x="14" y="189"/>
                  </a:lnTo>
                  <a:lnTo>
                    <a:pt x="53" y="127"/>
                  </a:lnTo>
                  <a:lnTo>
                    <a:pt x="108" y="75"/>
                  </a:lnTo>
                  <a:lnTo>
                    <a:pt x="172" y="37"/>
                  </a:lnTo>
                  <a:lnTo>
                    <a:pt x="237" y="11"/>
                  </a:lnTo>
                  <a:lnTo>
                    <a:pt x="293" y="1"/>
                  </a:lnTo>
                  <a:lnTo>
                    <a:pt x="293" y="1"/>
                  </a:lnTo>
                  <a:lnTo>
                    <a:pt x="293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4553" y="2178"/>
              <a:ext cx="403" cy="822"/>
            </a:xfrm>
            <a:custGeom>
              <a:avLst/>
              <a:gdLst/>
              <a:ahLst/>
              <a:cxnLst>
                <a:cxn ang="0">
                  <a:pos x="478" y="19"/>
                </a:cxn>
                <a:cxn ang="0">
                  <a:pos x="496" y="86"/>
                </a:cxn>
                <a:cxn ang="0">
                  <a:pos x="416" y="84"/>
                </a:cxn>
                <a:cxn ang="0">
                  <a:pos x="384" y="102"/>
                </a:cxn>
                <a:cxn ang="0">
                  <a:pos x="464" y="117"/>
                </a:cxn>
                <a:cxn ang="0">
                  <a:pos x="404" y="191"/>
                </a:cxn>
                <a:cxn ang="0">
                  <a:pos x="440" y="191"/>
                </a:cxn>
                <a:cxn ang="0">
                  <a:pos x="375" y="285"/>
                </a:cxn>
                <a:cxn ang="0">
                  <a:pos x="288" y="434"/>
                </a:cxn>
                <a:cxn ang="0">
                  <a:pos x="218" y="566"/>
                </a:cxn>
                <a:cxn ang="0">
                  <a:pos x="194" y="466"/>
                </a:cxn>
                <a:cxn ang="0">
                  <a:pos x="91" y="508"/>
                </a:cxn>
                <a:cxn ang="0">
                  <a:pos x="67" y="647"/>
                </a:cxn>
                <a:cxn ang="0">
                  <a:pos x="96" y="694"/>
                </a:cxn>
                <a:cxn ang="0">
                  <a:pos x="99" y="630"/>
                </a:cxn>
                <a:cxn ang="0">
                  <a:pos x="104" y="550"/>
                </a:cxn>
                <a:cxn ang="0">
                  <a:pos x="156" y="557"/>
                </a:cxn>
                <a:cxn ang="0">
                  <a:pos x="173" y="634"/>
                </a:cxn>
                <a:cxn ang="0">
                  <a:pos x="113" y="788"/>
                </a:cxn>
                <a:cxn ang="0">
                  <a:pos x="115" y="1002"/>
                </a:cxn>
                <a:cxn ang="0">
                  <a:pos x="166" y="1116"/>
                </a:cxn>
                <a:cxn ang="0">
                  <a:pos x="249" y="1197"/>
                </a:cxn>
                <a:cxn ang="0">
                  <a:pos x="415" y="1289"/>
                </a:cxn>
                <a:cxn ang="0">
                  <a:pos x="584" y="1379"/>
                </a:cxn>
                <a:cxn ang="0">
                  <a:pos x="676" y="1434"/>
                </a:cxn>
                <a:cxn ang="0">
                  <a:pos x="670" y="1484"/>
                </a:cxn>
                <a:cxn ang="0">
                  <a:pos x="606" y="1474"/>
                </a:cxn>
                <a:cxn ang="0">
                  <a:pos x="587" y="1419"/>
                </a:cxn>
                <a:cxn ang="0">
                  <a:pos x="566" y="1399"/>
                </a:cxn>
                <a:cxn ang="0">
                  <a:pos x="529" y="1508"/>
                </a:cxn>
                <a:cxn ang="0">
                  <a:pos x="594" y="1575"/>
                </a:cxn>
                <a:cxn ang="0">
                  <a:pos x="698" y="1525"/>
                </a:cxn>
                <a:cxn ang="0">
                  <a:pos x="807" y="1563"/>
                </a:cxn>
                <a:cxn ang="0">
                  <a:pos x="695" y="1566"/>
                </a:cxn>
                <a:cxn ang="0">
                  <a:pos x="597" y="1632"/>
                </a:cxn>
                <a:cxn ang="0">
                  <a:pos x="499" y="1619"/>
                </a:cxn>
                <a:cxn ang="0">
                  <a:pos x="475" y="1444"/>
                </a:cxn>
                <a:cxn ang="0">
                  <a:pos x="426" y="1362"/>
                </a:cxn>
                <a:cxn ang="0">
                  <a:pos x="354" y="1310"/>
                </a:cxn>
                <a:cxn ang="0">
                  <a:pos x="194" y="1219"/>
                </a:cxn>
                <a:cxn ang="0">
                  <a:pos x="106" y="1129"/>
                </a:cxn>
                <a:cxn ang="0">
                  <a:pos x="38" y="962"/>
                </a:cxn>
                <a:cxn ang="0">
                  <a:pos x="37" y="860"/>
                </a:cxn>
                <a:cxn ang="0">
                  <a:pos x="22" y="683"/>
                </a:cxn>
                <a:cxn ang="0">
                  <a:pos x="13" y="530"/>
                </a:cxn>
                <a:cxn ang="0">
                  <a:pos x="76" y="441"/>
                </a:cxn>
                <a:cxn ang="0">
                  <a:pos x="171" y="393"/>
                </a:cxn>
                <a:cxn ang="0">
                  <a:pos x="234" y="387"/>
                </a:cxn>
                <a:cxn ang="0">
                  <a:pos x="261" y="324"/>
                </a:cxn>
                <a:cxn ang="0">
                  <a:pos x="250" y="264"/>
                </a:cxn>
                <a:cxn ang="0">
                  <a:pos x="245" y="168"/>
                </a:cxn>
                <a:cxn ang="0">
                  <a:pos x="256" y="75"/>
                </a:cxn>
                <a:cxn ang="0">
                  <a:pos x="305" y="30"/>
                </a:cxn>
                <a:cxn ang="0">
                  <a:pos x="398" y="0"/>
                </a:cxn>
                <a:cxn ang="0">
                  <a:pos x="398" y="0"/>
                </a:cxn>
              </a:cxnLst>
              <a:rect l="0" t="0" r="r" b="b"/>
              <a:pathLst>
                <a:path w="807" h="1644">
                  <a:moveTo>
                    <a:pt x="398" y="0"/>
                  </a:moveTo>
                  <a:lnTo>
                    <a:pt x="478" y="19"/>
                  </a:lnTo>
                  <a:lnTo>
                    <a:pt x="502" y="49"/>
                  </a:lnTo>
                  <a:lnTo>
                    <a:pt x="496" y="86"/>
                  </a:lnTo>
                  <a:lnTo>
                    <a:pt x="457" y="83"/>
                  </a:lnTo>
                  <a:lnTo>
                    <a:pt x="416" y="84"/>
                  </a:lnTo>
                  <a:lnTo>
                    <a:pt x="384" y="93"/>
                  </a:lnTo>
                  <a:lnTo>
                    <a:pt x="384" y="102"/>
                  </a:lnTo>
                  <a:lnTo>
                    <a:pt x="442" y="107"/>
                  </a:lnTo>
                  <a:lnTo>
                    <a:pt x="464" y="117"/>
                  </a:lnTo>
                  <a:lnTo>
                    <a:pt x="469" y="146"/>
                  </a:lnTo>
                  <a:lnTo>
                    <a:pt x="404" y="191"/>
                  </a:lnTo>
                  <a:lnTo>
                    <a:pt x="406" y="194"/>
                  </a:lnTo>
                  <a:lnTo>
                    <a:pt x="440" y="191"/>
                  </a:lnTo>
                  <a:lnTo>
                    <a:pt x="407" y="238"/>
                  </a:lnTo>
                  <a:lnTo>
                    <a:pt x="375" y="285"/>
                  </a:lnTo>
                  <a:lnTo>
                    <a:pt x="314" y="382"/>
                  </a:lnTo>
                  <a:lnTo>
                    <a:pt x="288" y="434"/>
                  </a:lnTo>
                  <a:lnTo>
                    <a:pt x="256" y="483"/>
                  </a:lnTo>
                  <a:lnTo>
                    <a:pt x="218" y="566"/>
                  </a:lnTo>
                  <a:lnTo>
                    <a:pt x="205" y="496"/>
                  </a:lnTo>
                  <a:lnTo>
                    <a:pt x="194" y="466"/>
                  </a:lnTo>
                  <a:lnTo>
                    <a:pt x="162" y="457"/>
                  </a:lnTo>
                  <a:lnTo>
                    <a:pt x="91" y="508"/>
                  </a:lnTo>
                  <a:lnTo>
                    <a:pt x="64" y="586"/>
                  </a:lnTo>
                  <a:lnTo>
                    <a:pt x="67" y="647"/>
                  </a:lnTo>
                  <a:lnTo>
                    <a:pt x="76" y="676"/>
                  </a:lnTo>
                  <a:lnTo>
                    <a:pt x="96" y="694"/>
                  </a:lnTo>
                  <a:lnTo>
                    <a:pt x="109" y="664"/>
                  </a:lnTo>
                  <a:lnTo>
                    <a:pt x="99" y="630"/>
                  </a:lnTo>
                  <a:lnTo>
                    <a:pt x="96" y="576"/>
                  </a:lnTo>
                  <a:lnTo>
                    <a:pt x="104" y="550"/>
                  </a:lnTo>
                  <a:lnTo>
                    <a:pt x="122" y="531"/>
                  </a:lnTo>
                  <a:lnTo>
                    <a:pt x="156" y="557"/>
                  </a:lnTo>
                  <a:lnTo>
                    <a:pt x="172" y="593"/>
                  </a:lnTo>
                  <a:lnTo>
                    <a:pt x="173" y="634"/>
                  </a:lnTo>
                  <a:lnTo>
                    <a:pt x="161" y="672"/>
                  </a:lnTo>
                  <a:lnTo>
                    <a:pt x="113" y="788"/>
                  </a:lnTo>
                  <a:lnTo>
                    <a:pt x="99" y="895"/>
                  </a:lnTo>
                  <a:lnTo>
                    <a:pt x="115" y="1002"/>
                  </a:lnTo>
                  <a:lnTo>
                    <a:pt x="138" y="1061"/>
                  </a:lnTo>
                  <a:lnTo>
                    <a:pt x="166" y="1116"/>
                  </a:lnTo>
                  <a:lnTo>
                    <a:pt x="203" y="1161"/>
                  </a:lnTo>
                  <a:lnTo>
                    <a:pt x="249" y="1197"/>
                  </a:lnTo>
                  <a:lnTo>
                    <a:pt x="332" y="1243"/>
                  </a:lnTo>
                  <a:lnTo>
                    <a:pt x="415" y="1289"/>
                  </a:lnTo>
                  <a:lnTo>
                    <a:pt x="499" y="1335"/>
                  </a:lnTo>
                  <a:lnTo>
                    <a:pt x="584" y="1379"/>
                  </a:lnTo>
                  <a:lnTo>
                    <a:pt x="668" y="1402"/>
                  </a:lnTo>
                  <a:lnTo>
                    <a:pt x="676" y="1434"/>
                  </a:lnTo>
                  <a:lnTo>
                    <a:pt x="688" y="1458"/>
                  </a:lnTo>
                  <a:lnTo>
                    <a:pt x="670" y="1484"/>
                  </a:lnTo>
                  <a:lnTo>
                    <a:pt x="642" y="1485"/>
                  </a:lnTo>
                  <a:lnTo>
                    <a:pt x="606" y="1474"/>
                  </a:lnTo>
                  <a:lnTo>
                    <a:pt x="581" y="1450"/>
                  </a:lnTo>
                  <a:lnTo>
                    <a:pt x="587" y="1419"/>
                  </a:lnTo>
                  <a:lnTo>
                    <a:pt x="582" y="1399"/>
                  </a:lnTo>
                  <a:lnTo>
                    <a:pt x="566" y="1399"/>
                  </a:lnTo>
                  <a:lnTo>
                    <a:pt x="542" y="1431"/>
                  </a:lnTo>
                  <a:lnTo>
                    <a:pt x="529" y="1508"/>
                  </a:lnTo>
                  <a:lnTo>
                    <a:pt x="541" y="1580"/>
                  </a:lnTo>
                  <a:lnTo>
                    <a:pt x="594" y="1575"/>
                  </a:lnTo>
                  <a:lnTo>
                    <a:pt x="645" y="1547"/>
                  </a:lnTo>
                  <a:lnTo>
                    <a:pt x="698" y="1525"/>
                  </a:lnTo>
                  <a:lnTo>
                    <a:pt x="754" y="1537"/>
                  </a:lnTo>
                  <a:lnTo>
                    <a:pt x="807" y="1563"/>
                  </a:lnTo>
                  <a:lnTo>
                    <a:pt x="775" y="1610"/>
                  </a:lnTo>
                  <a:lnTo>
                    <a:pt x="695" y="1566"/>
                  </a:lnTo>
                  <a:lnTo>
                    <a:pt x="647" y="1599"/>
                  </a:lnTo>
                  <a:lnTo>
                    <a:pt x="597" y="1632"/>
                  </a:lnTo>
                  <a:lnTo>
                    <a:pt x="547" y="1644"/>
                  </a:lnTo>
                  <a:lnTo>
                    <a:pt x="499" y="1619"/>
                  </a:lnTo>
                  <a:lnTo>
                    <a:pt x="480" y="1532"/>
                  </a:lnTo>
                  <a:lnTo>
                    <a:pt x="475" y="1444"/>
                  </a:lnTo>
                  <a:lnTo>
                    <a:pt x="436" y="1412"/>
                  </a:lnTo>
                  <a:lnTo>
                    <a:pt x="426" y="1362"/>
                  </a:lnTo>
                  <a:lnTo>
                    <a:pt x="393" y="1333"/>
                  </a:lnTo>
                  <a:lnTo>
                    <a:pt x="354" y="1310"/>
                  </a:lnTo>
                  <a:lnTo>
                    <a:pt x="246" y="1255"/>
                  </a:lnTo>
                  <a:lnTo>
                    <a:pt x="194" y="1219"/>
                  </a:lnTo>
                  <a:lnTo>
                    <a:pt x="146" y="1176"/>
                  </a:lnTo>
                  <a:lnTo>
                    <a:pt x="106" y="1129"/>
                  </a:lnTo>
                  <a:lnTo>
                    <a:pt x="72" y="1077"/>
                  </a:lnTo>
                  <a:lnTo>
                    <a:pt x="38" y="962"/>
                  </a:lnTo>
                  <a:lnTo>
                    <a:pt x="34" y="911"/>
                  </a:lnTo>
                  <a:lnTo>
                    <a:pt x="37" y="860"/>
                  </a:lnTo>
                  <a:lnTo>
                    <a:pt x="54" y="764"/>
                  </a:lnTo>
                  <a:lnTo>
                    <a:pt x="22" y="683"/>
                  </a:lnTo>
                  <a:lnTo>
                    <a:pt x="0" y="598"/>
                  </a:lnTo>
                  <a:lnTo>
                    <a:pt x="13" y="530"/>
                  </a:lnTo>
                  <a:lnTo>
                    <a:pt x="50" y="468"/>
                  </a:lnTo>
                  <a:lnTo>
                    <a:pt x="76" y="441"/>
                  </a:lnTo>
                  <a:lnTo>
                    <a:pt x="106" y="418"/>
                  </a:lnTo>
                  <a:lnTo>
                    <a:pt x="171" y="393"/>
                  </a:lnTo>
                  <a:lnTo>
                    <a:pt x="208" y="402"/>
                  </a:lnTo>
                  <a:lnTo>
                    <a:pt x="234" y="387"/>
                  </a:lnTo>
                  <a:lnTo>
                    <a:pt x="244" y="364"/>
                  </a:lnTo>
                  <a:lnTo>
                    <a:pt x="261" y="324"/>
                  </a:lnTo>
                  <a:lnTo>
                    <a:pt x="278" y="286"/>
                  </a:lnTo>
                  <a:lnTo>
                    <a:pt x="250" y="264"/>
                  </a:lnTo>
                  <a:lnTo>
                    <a:pt x="251" y="226"/>
                  </a:lnTo>
                  <a:lnTo>
                    <a:pt x="245" y="168"/>
                  </a:lnTo>
                  <a:lnTo>
                    <a:pt x="241" y="102"/>
                  </a:lnTo>
                  <a:lnTo>
                    <a:pt x="256" y="75"/>
                  </a:lnTo>
                  <a:lnTo>
                    <a:pt x="278" y="51"/>
                  </a:lnTo>
                  <a:lnTo>
                    <a:pt x="305" y="30"/>
                  </a:lnTo>
                  <a:lnTo>
                    <a:pt x="336" y="14"/>
                  </a:lnTo>
                  <a:lnTo>
                    <a:pt x="398" y="0"/>
                  </a:lnTo>
                  <a:lnTo>
                    <a:pt x="398" y="0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4908" y="2266"/>
              <a:ext cx="76" cy="5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96" y="21"/>
                </a:cxn>
                <a:cxn ang="0">
                  <a:pos x="151" y="77"/>
                </a:cxn>
                <a:cxn ang="0">
                  <a:pos x="140" y="100"/>
                </a:cxn>
                <a:cxn ang="0">
                  <a:pos x="118" y="101"/>
                </a:cxn>
                <a:cxn ang="0">
                  <a:pos x="67" y="83"/>
                </a:cxn>
                <a:cxn ang="0">
                  <a:pos x="12" y="56"/>
                </a:cxn>
                <a:cxn ang="0">
                  <a:pos x="0" y="30"/>
                </a:cxn>
                <a:cxn ang="0">
                  <a:pos x="13" y="4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151" h="101">
                  <a:moveTo>
                    <a:pt x="23" y="0"/>
                  </a:moveTo>
                  <a:lnTo>
                    <a:pt x="96" y="21"/>
                  </a:lnTo>
                  <a:lnTo>
                    <a:pt x="151" y="77"/>
                  </a:lnTo>
                  <a:lnTo>
                    <a:pt x="140" y="100"/>
                  </a:lnTo>
                  <a:lnTo>
                    <a:pt x="118" y="101"/>
                  </a:lnTo>
                  <a:lnTo>
                    <a:pt x="67" y="83"/>
                  </a:lnTo>
                  <a:lnTo>
                    <a:pt x="12" y="56"/>
                  </a:lnTo>
                  <a:lnTo>
                    <a:pt x="0" y="30"/>
                  </a:lnTo>
                  <a:lnTo>
                    <a:pt x="13" y="4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4816" y="2270"/>
              <a:ext cx="64" cy="70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128" y="33"/>
                </a:cxn>
                <a:cxn ang="0">
                  <a:pos x="118" y="57"/>
                </a:cxn>
                <a:cxn ang="0">
                  <a:pos x="98" y="71"/>
                </a:cxn>
                <a:cxn ang="0">
                  <a:pos x="50" y="123"/>
                </a:cxn>
                <a:cxn ang="0">
                  <a:pos x="27" y="139"/>
                </a:cxn>
                <a:cxn ang="0">
                  <a:pos x="0" y="128"/>
                </a:cxn>
                <a:cxn ang="0">
                  <a:pos x="13" y="79"/>
                </a:cxn>
                <a:cxn ang="0">
                  <a:pos x="47" y="34"/>
                </a:cxn>
                <a:cxn ang="0">
                  <a:pos x="71" y="12"/>
                </a:cxn>
                <a:cxn ang="0">
                  <a:pos x="100" y="0"/>
                </a:cxn>
                <a:cxn ang="0">
                  <a:pos x="100" y="0"/>
                </a:cxn>
                <a:cxn ang="0">
                  <a:pos x="100" y="0"/>
                </a:cxn>
              </a:cxnLst>
              <a:rect l="0" t="0" r="r" b="b"/>
              <a:pathLst>
                <a:path w="128" h="139">
                  <a:moveTo>
                    <a:pt x="100" y="0"/>
                  </a:moveTo>
                  <a:lnTo>
                    <a:pt x="128" y="33"/>
                  </a:lnTo>
                  <a:lnTo>
                    <a:pt x="118" y="57"/>
                  </a:lnTo>
                  <a:lnTo>
                    <a:pt x="98" y="71"/>
                  </a:lnTo>
                  <a:lnTo>
                    <a:pt x="50" y="123"/>
                  </a:lnTo>
                  <a:lnTo>
                    <a:pt x="27" y="139"/>
                  </a:lnTo>
                  <a:lnTo>
                    <a:pt x="0" y="128"/>
                  </a:lnTo>
                  <a:lnTo>
                    <a:pt x="13" y="79"/>
                  </a:lnTo>
                  <a:lnTo>
                    <a:pt x="47" y="34"/>
                  </a:lnTo>
                  <a:lnTo>
                    <a:pt x="71" y="12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910" y="2352"/>
              <a:ext cx="43" cy="73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54" y="12"/>
                </a:cxn>
                <a:cxn ang="0">
                  <a:pos x="41" y="34"/>
                </a:cxn>
                <a:cxn ang="0">
                  <a:pos x="30" y="69"/>
                </a:cxn>
                <a:cxn ang="0">
                  <a:pos x="57" y="70"/>
                </a:cxn>
                <a:cxn ang="0">
                  <a:pos x="70" y="58"/>
                </a:cxn>
                <a:cxn ang="0">
                  <a:pos x="86" y="92"/>
                </a:cxn>
                <a:cxn ang="0">
                  <a:pos x="79" y="127"/>
                </a:cxn>
                <a:cxn ang="0">
                  <a:pos x="53" y="145"/>
                </a:cxn>
                <a:cxn ang="0">
                  <a:pos x="19" y="134"/>
                </a:cxn>
                <a:cxn ang="0">
                  <a:pos x="0" y="64"/>
                </a:cxn>
                <a:cxn ang="0">
                  <a:pos x="7" y="28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86" h="145">
                  <a:moveTo>
                    <a:pt x="27" y="0"/>
                  </a:moveTo>
                  <a:lnTo>
                    <a:pt x="54" y="12"/>
                  </a:lnTo>
                  <a:lnTo>
                    <a:pt x="41" y="34"/>
                  </a:lnTo>
                  <a:lnTo>
                    <a:pt x="30" y="69"/>
                  </a:lnTo>
                  <a:lnTo>
                    <a:pt x="57" y="70"/>
                  </a:lnTo>
                  <a:lnTo>
                    <a:pt x="70" y="58"/>
                  </a:lnTo>
                  <a:lnTo>
                    <a:pt x="86" y="92"/>
                  </a:lnTo>
                  <a:lnTo>
                    <a:pt x="79" y="127"/>
                  </a:lnTo>
                  <a:lnTo>
                    <a:pt x="53" y="145"/>
                  </a:lnTo>
                  <a:lnTo>
                    <a:pt x="19" y="134"/>
                  </a:lnTo>
                  <a:lnTo>
                    <a:pt x="0" y="64"/>
                  </a:lnTo>
                  <a:lnTo>
                    <a:pt x="7" y="28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841" y="2373"/>
              <a:ext cx="44" cy="69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57" y="6"/>
                </a:cxn>
                <a:cxn ang="0">
                  <a:pos x="51" y="27"/>
                </a:cxn>
                <a:cxn ang="0">
                  <a:pos x="40" y="63"/>
                </a:cxn>
                <a:cxn ang="0">
                  <a:pos x="51" y="74"/>
                </a:cxn>
                <a:cxn ang="0">
                  <a:pos x="68" y="64"/>
                </a:cxn>
                <a:cxn ang="0">
                  <a:pos x="78" y="52"/>
                </a:cxn>
                <a:cxn ang="0">
                  <a:pos x="88" y="89"/>
                </a:cxn>
                <a:cxn ang="0">
                  <a:pos x="71" y="122"/>
                </a:cxn>
                <a:cxn ang="0">
                  <a:pos x="40" y="138"/>
                </a:cxn>
                <a:cxn ang="0">
                  <a:pos x="8" y="119"/>
                </a:cxn>
                <a:cxn ang="0">
                  <a:pos x="0" y="58"/>
                </a:cxn>
                <a:cxn ang="0">
                  <a:pos x="8" y="27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88" h="138">
                  <a:moveTo>
                    <a:pt x="29" y="0"/>
                  </a:moveTo>
                  <a:lnTo>
                    <a:pt x="57" y="6"/>
                  </a:lnTo>
                  <a:lnTo>
                    <a:pt x="51" y="27"/>
                  </a:lnTo>
                  <a:lnTo>
                    <a:pt x="40" y="63"/>
                  </a:lnTo>
                  <a:lnTo>
                    <a:pt x="51" y="74"/>
                  </a:lnTo>
                  <a:lnTo>
                    <a:pt x="68" y="64"/>
                  </a:lnTo>
                  <a:lnTo>
                    <a:pt x="78" y="52"/>
                  </a:lnTo>
                  <a:lnTo>
                    <a:pt x="88" y="89"/>
                  </a:lnTo>
                  <a:lnTo>
                    <a:pt x="71" y="122"/>
                  </a:lnTo>
                  <a:lnTo>
                    <a:pt x="40" y="138"/>
                  </a:lnTo>
                  <a:lnTo>
                    <a:pt x="8" y="119"/>
                  </a:lnTo>
                  <a:lnTo>
                    <a:pt x="0" y="58"/>
                  </a:lnTo>
                  <a:lnTo>
                    <a:pt x="8" y="27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5152" y="2466"/>
              <a:ext cx="34" cy="50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46" y="11"/>
                </a:cxn>
                <a:cxn ang="0">
                  <a:pos x="67" y="45"/>
                </a:cxn>
                <a:cxn ang="0">
                  <a:pos x="69" y="65"/>
                </a:cxn>
                <a:cxn ang="0">
                  <a:pos x="67" y="82"/>
                </a:cxn>
                <a:cxn ang="0">
                  <a:pos x="40" y="100"/>
                </a:cxn>
                <a:cxn ang="0">
                  <a:pos x="30" y="52"/>
                </a:cxn>
                <a:cxn ang="0">
                  <a:pos x="0" y="13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69" h="100">
                  <a:moveTo>
                    <a:pt x="13" y="0"/>
                  </a:moveTo>
                  <a:lnTo>
                    <a:pt x="46" y="11"/>
                  </a:lnTo>
                  <a:lnTo>
                    <a:pt x="67" y="45"/>
                  </a:lnTo>
                  <a:lnTo>
                    <a:pt x="69" y="65"/>
                  </a:lnTo>
                  <a:lnTo>
                    <a:pt x="67" y="82"/>
                  </a:lnTo>
                  <a:lnTo>
                    <a:pt x="40" y="100"/>
                  </a:lnTo>
                  <a:lnTo>
                    <a:pt x="30" y="52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4810" y="2490"/>
              <a:ext cx="175" cy="84"/>
            </a:xfrm>
            <a:custGeom>
              <a:avLst/>
              <a:gdLst/>
              <a:ahLst/>
              <a:cxnLst>
                <a:cxn ang="0">
                  <a:pos x="313" y="0"/>
                </a:cxn>
                <a:cxn ang="0">
                  <a:pos x="350" y="17"/>
                </a:cxn>
                <a:cxn ang="0">
                  <a:pos x="348" y="36"/>
                </a:cxn>
                <a:cxn ang="0">
                  <a:pos x="327" y="45"/>
                </a:cxn>
                <a:cxn ang="0">
                  <a:pos x="310" y="107"/>
                </a:cxn>
                <a:cxn ang="0">
                  <a:pos x="293" y="133"/>
                </a:cxn>
                <a:cxn ang="0">
                  <a:pos x="266" y="153"/>
                </a:cxn>
                <a:cxn ang="0">
                  <a:pos x="209" y="167"/>
                </a:cxn>
                <a:cxn ang="0">
                  <a:pos x="153" y="166"/>
                </a:cxn>
                <a:cxn ang="0">
                  <a:pos x="49" y="110"/>
                </a:cxn>
                <a:cxn ang="0">
                  <a:pos x="7" y="111"/>
                </a:cxn>
                <a:cxn ang="0">
                  <a:pos x="0" y="74"/>
                </a:cxn>
                <a:cxn ang="0">
                  <a:pos x="43" y="52"/>
                </a:cxn>
                <a:cxn ang="0">
                  <a:pos x="85" y="68"/>
                </a:cxn>
                <a:cxn ang="0">
                  <a:pos x="144" y="87"/>
                </a:cxn>
                <a:cxn ang="0">
                  <a:pos x="203" y="77"/>
                </a:cxn>
                <a:cxn ang="0">
                  <a:pos x="304" y="4"/>
                </a:cxn>
                <a:cxn ang="0">
                  <a:pos x="313" y="0"/>
                </a:cxn>
                <a:cxn ang="0">
                  <a:pos x="313" y="0"/>
                </a:cxn>
                <a:cxn ang="0">
                  <a:pos x="313" y="0"/>
                </a:cxn>
              </a:cxnLst>
              <a:rect l="0" t="0" r="r" b="b"/>
              <a:pathLst>
                <a:path w="350" h="167">
                  <a:moveTo>
                    <a:pt x="313" y="0"/>
                  </a:moveTo>
                  <a:lnTo>
                    <a:pt x="350" y="17"/>
                  </a:lnTo>
                  <a:lnTo>
                    <a:pt x="348" y="36"/>
                  </a:lnTo>
                  <a:lnTo>
                    <a:pt x="327" y="45"/>
                  </a:lnTo>
                  <a:lnTo>
                    <a:pt x="310" y="107"/>
                  </a:lnTo>
                  <a:lnTo>
                    <a:pt x="293" y="133"/>
                  </a:lnTo>
                  <a:lnTo>
                    <a:pt x="266" y="153"/>
                  </a:lnTo>
                  <a:lnTo>
                    <a:pt x="209" y="167"/>
                  </a:lnTo>
                  <a:lnTo>
                    <a:pt x="153" y="166"/>
                  </a:lnTo>
                  <a:lnTo>
                    <a:pt x="49" y="110"/>
                  </a:lnTo>
                  <a:lnTo>
                    <a:pt x="7" y="111"/>
                  </a:lnTo>
                  <a:lnTo>
                    <a:pt x="0" y="74"/>
                  </a:lnTo>
                  <a:lnTo>
                    <a:pt x="43" y="52"/>
                  </a:lnTo>
                  <a:lnTo>
                    <a:pt x="85" y="68"/>
                  </a:lnTo>
                  <a:lnTo>
                    <a:pt x="144" y="87"/>
                  </a:lnTo>
                  <a:lnTo>
                    <a:pt x="203" y="77"/>
                  </a:lnTo>
                  <a:lnTo>
                    <a:pt x="304" y="4"/>
                  </a:lnTo>
                  <a:lnTo>
                    <a:pt x="313" y="0"/>
                  </a:lnTo>
                  <a:lnTo>
                    <a:pt x="313" y="0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287" y="2493"/>
              <a:ext cx="207" cy="389"/>
            </a:xfrm>
            <a:custGeom>
              <a:avLst/>
              <a:gdLst/>
              <a:ahLst/>
              <a:cxnLst>
                <a:cxn ang="0">
                  <a:pos x="306" y="22"/>
                </a:cxn>
                <a:cxn ang="0">
                  <a:pos x="412" y="173"/>
                </a:cxn>
                <a:cxn ang="0">
                  <a:pos x="370" y="346"/>
                </a:cxn>
                <a:cxn ang="0">
                  <a:pos x="316" y="428"/>
                </a:cxn>
                <a:cxn ang="0">
                  <a:pos x="276" y="493"/>
                </a:cxn>
                <a:cxn ang="0">
                  <a:pos x="195" y="583"/>
                </a:cxn>
                <a:cxn ang="0">
                  <a:pos x="155" y="651"/>
                </a:cxn>
                <a:cxn ang="0">
                  <a:pos x="91" y="747"/>
                </a:cxn>
                <a:cxn ang="0">
                  <a:pos x="6" y="736"/>
                </a:cxn>
                <a:cxn ang="0">
                  <a:pos x="96" y="632"/>
                </a:cxn>
                <a:cxn ang="0">
                  <a:pos x="168" y="516"/>
                </a:cxn>
                <a:cxn ang="0">
                  <a:pos x="158" y="394"/>
                </a:cxn>
                <a:cxn ang="0">
                  <a:pos x="87" y="292"/>
                </a:cxn>
                <a:cxn ang="0">
                  <a:pos x="0" y="272"/>
                </a:cxn>
                <a:cxn ang="0">
                  <a:pos x="82" y="274"/>
                </a:cxn>
                <a:cxn ang="0">
                  <a:pos x="203" y="419"/>
                </a:cxn>
                <a:cxn ang="0">
                  <a:pos x="248" y="372"/>
                </a:cxn>
                <a:cxn ang="0">
                  <a:pos x="219" y="286"/>
                </a:cxn>
                <a:cxn ang="0">
                  <a:pos x="273" y="372"/>
                </a:cxn>
                <a:cxn ang="0">
                  <a:pos x="322" y="365"/>
                </a:cxn>
                <a:cxn ang="0">
                  <a:pos x="322" y="332"/>
                </a:cxn>
                <a:cxn ang="0">
                  <a:pos x="294" y="266"/>
                </a:cxn>
                <a:cxn ang="0">
                  <a:pos x="215" y="176"/>
                </a:cxn>
                <a:cxn ang="0">
                  <a:pos x="110" y="123"/>
                </a:cxn>
                <a:cxn ang="0">
                  <a:pos x="172" y="123"/>
                </a:cxn>
                <a:cxn ang="0">
                  <a:pos x="317" y="243"/>
                </a:cxn>
                <a:cxn ang="0">
                  <a:pos x="335" y="152"/>
                </a:cxn>
                <a:cxn ang="0">
                  <a:pos x="268" y="78"/>
                </a:cxn>
                <a:cxn ang="0">
                  <a:pos x="120" y="64"/>
                </a:cxn>
                <a:cxn ang="0">
                  <a:pos x="49" y="49"/>
                </a:cxn>
                <a:cxn ang="0">
                  <a:pos x="173" y="0"/>
                </a:cxn>
                <a:cxn ang="0">
                  <a:pos x="173" y="0"/>
                </a:cxn>
              </a:cxnLst>
              <a:rect l="0" t="0" r="r" b="b"/>
              <a:pathLst>
                <a:path w="412" h="778">
                  <a:moveTo>
                    <a:pt x="173" y="0"/>
                  </a:moveTo>
                  <a:lnTo>
                    <a:pt x="306" y="22"/>
                  </a:lnTo>
                  <a:lnTo>
                    <a:pt x="400" y="112"/>
                  </a:lnTo>
                  <a:lnTo>
                    <a:pt x="412" y="173"/>
                  </a:lnTo>
                  <a:lnTo>
                    <a:pt x="393" y="229"/>
                  </a:lnTo>
                  <a:lnTo>
                    <a:pt x="370" y="346"/>
                  </a:lnTo>
                  <a:lnTo>
                    <a:pt x="340" y="406"/>
                  </a:lnTo>
                  <a:lnTo>
                    <a:pt x="316" y="428"/>
                  </a:lnTo>
                  <a:lnTo>
                    <a:pt x="288" y="446"/>
                  </a:lnTo>
                  <a:lnTo>
                    <a:pt x="276" y="493"/>
                  </a:lnTo>
                  <a:lnTo>
                    <a:pt x="245" y="528"/>
                  </a:lnTo>
                  <a:lnTo>
                    <a:pt x="195" y="583"/>
                  </a:lnTo>
                  <a:lnTo>
                    <a:pt x="178" y="619"/>
                  </a:lnTo>
                  <a:lnTo>
                    <a:pt x="155" y="651"/>
                  </a:lnTo>
                  <a:lnTo>
                    <a:pt x="113" y="714"/>
                  </a:lnTo>
                  <a:lnTo>
                    <a:pt x="91" y="747"/>
                  </a:lnTo>
                  <a:lnTo>
                    <a:pt x="67" y="778"/>
                  </a:lnTo>
                  <a:lnTo>
                    <a:pt x="6" y="736"/>
                  </a:lnTo>
                  <a:lnTo>
                    <a:pt x="50" y="687"/>
                  </a:lnTo>
                  <a:lnTo>
                    <a:pt x="96" y="632"/>
                  </a:lnTo>
                  <a:lnTo>
                    <a:pt x="135" y="576"/>
                  </a:lnTo>
                  <a:lnTo>
                    <a:pt x="168" y="516"/>
                  </a:lnTo>
                  <a:lnTo>
                    <a:pt x="172" y="454"/>
                  </a:lnTo>
                  <a:lnTo>
                    <a:pt x="158" y="394"/>
                  </a:lnTo>
                  <a:lnTo>
                    <a:pt x="129" y="340"/>
                  </a:lnTo>
                  <a:lnTo>
                    <a:pt x="87" y="292"/>
                  </a:lnTo>
                  <a:lnTo>
                    <a:pt x="45" y="277"/>
                  </a:lnTo>
                  <a:lnTo>
                    <a:pt x="0" y="272"/>
                  </a:lnTo>
                  <a:lnTo>
                    <a:pt x="0" y="263"/>
                  </a:lnTo>
                  <a:lnTo>
                    <a:pt x="82" y="274"/>
                  </a:lnTo>
                  <a:lnTo>
                    <a:pt x="145" y="322"/>
                  </a:lnTo>
                  <a:lnTo>
                    <a:pt x="203" y="419"/>
                  </a:lnTo>
                  <a:lnTo>
                    <a:pt x="241" y="418"/>
                  </a:lnTo>
                  <a:lnTo>
                    <a:pt x="248" y="372"/>
                  </a:lnTo>
                  <a:lnTo>
                    <a:pt x="235" y="329"/>
                  </a:lnTo>
                  <a:lnTo>
                    <a:pt x="219" y="286"/>
                  </a:lnTo>
                  <a:lnTo>
                    <a:pt x="256" y="343"/>
                  </a:lnTo>
                  <a:lnTo>
                    <a:pt x="273" y="372"/>
                  </a:lnTo>
                  <a:lnTo>
                    <a:pt x="300" y="390"/>
                  </a:lnTo>
                  <a:lnTo>
                    <a:pt x="322" y="365"/>
                  </a:lnTo>
                  <a:lnTo>
                    <a:pt x="325" y="348"/>
                  </a:lnTo>
                  <a:lnTo>
                    <a:pt x="322" y="332"/>
                  </a:lnTo>
                  <a:lnTo>
                    <a:pt x="310" y="296"/>
                  </a:lnTo>
                  <a:lnTo>
                    <a:pt x="294" y="266"/>
                  </a:lnTo>
                  <a:lnTo>
                    <a:pt x="260" y="217"/>
                  </a:lnTo>
                  <a:lnTo>
                    <a:pt x="215" y="176"/>
                  </a:lnTo>
                  <a:lnTo>
                    <a:pt x="166" y="144"/>
                  </a:lnTo>
                  <a:lnTo>
                    <a:pt x="110" y="123"/>
                  </a:lnTo>
                  <a:lnTo>
                    <a:pt x="110" y="117"/>
                  </a:lnTo>
                  <a:lnTo>
                    <a:pt x="172" y="123"/>
                  </a:lnTo>
                  <a:lnTo>
                    <a:pt x="229" y="148"/>
                  </a:lnTo>
                  <a:lnTo>
                    <a:pt x="317" y="243"/>
                  </a:lnTo>
                  <a:lnTo>
                    <a:pt x="340" y="201"/>
                  </a:lnTo>
                  <a:lnTo>
                    <a:pt x="335" y="152"/>
                  </a:lnTo>
                  <a:lnTo>
                    <a:pt x="309" y="106"/>
                  </a:lnTo>
                  <a:lnTo>
                    <a:pt x="268" y="78"/>
                  </a:lnTo>
                  <a:lnTo>
                    <a:pt x="195" y="57"/>
                  </a:lnTo>
                  <a:lnTo>
                    <a:pt x="120" y="64"/>
                  </a:lnTo>
                  <a:lnTo>
                    <a:pt x="49" y="53"/>
                  </a:lnTo>
                  <a:lnTo>
                    <a:pt x="49" y="49"/>
                  </a:lnTo>
                  <a:lnTo>
                    <a:pt x="108" y="16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4876" y="2503"/>
              <a:ext cx="256" cy="178"/>
            </a:xfrm>
            <a:custGeom>
              <a:avLst/>
              <a:gdLst/>
              <a:ahLst/>
              <a:cxnLst>
                <a:cxn ang="0">
                  <a:pos x="271" y="0"/>
                </a:cxn>
                <a:cxn ang="0">
                  <a:pos x="320" y="24"/>
                </a:cxn>
                <a:cxn ang="0">
                  <a:pos x="373" y="35"/>
                </a:cxn>
                <a:cxn ang="0">
                  <a:pos x="484" y="51"/>
                </a:cxn>
                <a:cxn ang="0">
                  <a:pos x="510" y="92"/>
                </a:cxn>
                <a:cxn ang="0">
                  <a:pos x="511" y="139"/>
                </a:cxn>
                <a:cxn ang="0">
                  <a:pos x="478" y="151"/>
                </a:cxn>
                <a:cxn ang="0">
                  <a:pos x="464" y="117"/>
                </a:cxn>
                <a:cxn ang="0">
                  <a:pos x="446" y="120"/>
                </a:cxn>
                <a:cxn ang="0">
                  <a:pos x="437" y="138"/>
                </a:cxn>
                <a:cxn ang="0">
                  <a:pos x="422" y="176"/>
                </a:cxn>
                <a:cxn ang="0">
                  <a:pos x="374" y="240"/>
                </a:cxn>
                <a:cxn ang="0">
                  <a:pos x="347" y="272"/>
                </a:cxn>
                <a:cxn ang="0">
                  <a:pos x="317" y="303"/>
                </a:cxn>
                <a:cxn ang="0">
                  <a:pos x="287" y="328"/>
                </a:cxn>
                <a:cxn ang="0">
                  <a:pos x="252" y="347"/>
                </a:cxn>
                <a:cxn ang="0">
                  <a:pos x="177" y="356"/>
                </a:cxn>
                <a:cxn ang="0">
                  <a:pos x="166" y="341"/>
                </a:cxn>
                <a:cxn ang="0">
                  <a:pos x="266" y="288"/>
                </a:cxn>
                <a:cxn ang="0">
                  <a:pos x="320" y="196"/>
                </a:cxn>
                <a:cxn ang="0">
                  <a:pos x="285" y="193"/>
                </a:cxn>
                <a:cxn ang="0">
                  <a:pos x="247" y="206"/>
                </a:cxn>
                <a:cxn ang="0">
                  <a:pos x="133" y="238"/>
                </a:cxn>
                <a:cxn ang="0">
                  <a:pos x="9" y="247"/>
                </a:cxn>
                <a:cxn ang="0">
                  <a:pos x="0" y="218"/>
                </a:cxn>
                <a:cxn ang="0">
                  <a:pos x="37" y="208"/>
                </a:cxn>
                <a:cxn ang="0">
                  <a:pos x="188" y="178"/>
                </a:cxn>
                <a:cxn ang="0">
                  <a:pos x="326" y="117"/>
                </a:cxn>
                <a:cxn ang="0">
                  <a:pos x="325" y="98"/>
                </a:cxn>
                <a:cxn ang="0">
                  <a:pos x="310" y="85"/>
                </a:cxn>
                <a:cxn ang="0">
                  <a:pos x="284" y="55"/>
                </a:cxn>
                <a:cxn ang="0">
                  <a:pos x="271" y="0"/>
                </a:cxn>
                <a:cxn ang="0">
                  <a:pos x="271" y="0"/>
                </a:cxn>
                <a:cxn ang="0">
                  <a:pos x="271" y="0"/>
                </a:cxn>
              </a:cxnLst>
              <a:rect l="0" t="0" r="r" b="b"/>
              <a:pathLst>
                <a:path w="511" h="356">
                  <a:moveTo>
                    <a:pt x="271" y="0"/>
                  </a:moveTo>
                  <a:lnTo>
                    <a:pt x="320" y="24"/>
                  </a:lnTo>
                  <a:lnTo>
                    <a:pt x="373" y="35"/>
                  </a:lnTo>
                  <a:lnTo>
                    <a:pt x="484" y="51"/>
                  </a:lnTo>
                  <a:lnTo>
                    <a:pt x="510" y="92"/>
                  </a:lnTo>
                  <a:lnTo>
                    <a:pt x="511" y="139"/>
                  </a:lnTo>
                  <a:lnTo>
                    <a:pt x="478" y="151"/>
                  </a:lnTo>
                  <a:lnTo>
                    <a:pt x="464" y="117"/>
                  </a:lnTo>
                  <a:lnTo>
                    <a:pt x="446" y="120"/>
                  </a:lnTo>
                  <a:lnTo>
                    <a:pt x="437" y="138"/>
                  </a:lnTo>
                  <a:lnTo>
                    <a:pt x="422" y="176"/>
                  </a:lnTo>
                  <a:lnTo>
                    <a:pt x="374" y="240"/>
                  </a:lnTo>
                  <a:lnTo>
                    <a:pt x="347" y="272"/>
                  </a:lnTo>
                  <a:lnTo>
                    <a:pt x="317" y="303"/>
                  </a:lnTo>
                  <a:lnTo>
                    <a:pt x="287" y="328"/>
                  </a:lnTo>
                  <a:lnTo>
                    <a:pt x="252" y="347"/>
                  </a:lnTo>
                  <a:lnTo>
                    <a:pt x="177" y="356"/>
                  </a:lnTo>
                  <a:lnTo>
                    <a:pt x="166" y="341"/>
                  </a:lnTo>
                  <a:lnTo>
                    <a:pt x="266" y="288"/>
                  </a:lnTo>
                  <a:lnTo>
                    <a:pt x="320" y="196"/>
                  </a:lnTo>
                  <a:lnTo>
                    <a:pt x="285" y="193"/>
                  </a:lnTo>
                  <a:lnTo>
                    <a:pt x="247" y="206"/>
                  </a:lnTo>
                  <a:lnTo>
                    <a:pt x="133" y="238"/>
                  </a:lnTo>
                  <a:lnTo>
                    <a:pt x="9" y="247"/>
                  </a:lnTo>
                  <a:lnTo>
                    <a:pt x="0" y="218"/>
                  </a:lnTo>
                  <a:lnTo>
                    <a:pt x="37" y="208"/>
                  </a:lnTo>
                  <a:lnTo>
                    <a:pt x="188" y="178"/>
                  </a:lnTo>
                  <a:lnTo>
                    <a:pt x="326" y="117"/>
                  </a:lnTo>
                  <a:lnTo>
                    <a:pt x="325" y="98"/>
                  </a:lnTo>
                  <a:lnTo>
                    <a:pt x="310" y="85"/>
                  </a:lnTo>
                  <a:lnTo>
                    <a:pt x="284" y="55"/>
                  </a:lnTo>
                  <a:lnTo>
                    <a:pt x="271" y="0"/>
                  </a:lnTo>
                  <a:lnTo>
                    <a:pt x="271" y="0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4675" y="2540"/>
              <a:ext cx="204" cy="162"/>
            </a:xfrm>
            <a:custGeom>
              <a:avLst/>
              <a:gdLst/>
              <a:ahLst/>
              <a:cxnLst>
                <a:cxn ang="0">
                  <a:pos x="198" y="0"/>
                </a:cxn>
                <a:cxn ang="0">
                  <a:pos x="228" y="50"/>
                </a:cxn>
                <a:cxn ang="0">
                  <a:pos x="219" y="80"/>
                </a:cxn>
                <a:cxn ang="0">
                  <a:pos x="195" y="102"/>
                </a:cxn>
                <a:cxn ang="0">
                  <a:pos x="187" y="120"/>
                </a:cxn>
                <a:cxn ang="0">
                  <a:pos x="203" y="130"/>
                </a:cxn>
                <a:cxn ang="0">
                  <a:pos x="248" y="136"/>
                </a:cxn>
                <a:cxn ang="0">
                  <a:pos x="329" y="166"/>
                </a:cxn>
                <a:cxn ang="0">
                  <a:pos x="308" y="182"/>
                </a:cxn>
                <a:cxn ang="0">
                  <a:pos x="281" y="182"/>
                </a:cxn>
                <a:cxn ang="0">
                  <a:pos x="239" y="204"/>
                </a:cxn>
                <a:cxn ang="0">
                  <a:pos x="270" y="246"/>
                </a:cxn>
                <a:cxn ang="0">
                  <a:pos x="309" y="277"/>
                </a:cxn>
                <a:cxn ang="0">
                  <a:pos x="356" y="294"/>
                </a:cxn>
                <a:cxn ang="0">
                  <a:pos x="406" y="298"/>
                </a:cxn>
                <a:cxn ang="0">
                  <a:pos x="382" y="318"/>
                </a:cxn>
                <a:cxn ang="0">
                  <a:pos x="350" y="324"/>
                </a:cxn>
                <a:cxn ang="0">
                  <a:pos x="284" y="313"/>
                </a:cxn>
                <a:cxn ang="0">
                  <a:pos x="192" y="254"/>
                </a:cxn>
                <a:cxn ang="0">
                  <a:pos x="142" y="160"/>
                </a:cxn>
                <a:cxn ang="0">
                  <a:pos x="95" y="153"/>
                </a:cxn>
                <a:cxn ang="0">
                  <a:pos x="52" y="185"/>
                </a:cxn>
                <a:cxn ang="0">
                  <a:pos x="49" y="217"/>
                </a:cxn>
                <a:cxn ang="0">
                  <a:pos x="22" y="224"/>
                </a:cxn>
                <a:cxn ang="0">
                  <a:pos x="0" y="188"/>
                </a:cxn>
                <a:cxn ang="0">
                  <a:pos x="4" y="146"/>
                </a:cxn>
                <a:cxn ang="0">
                  <a:pos x="28" y="111"/>
                </a:cxn>
                <a:cxn ang="0">
                  <a:pos x="68" y="95"/>
                </a:cxn>
                <a:cxn ang="0">
                  <a:pos x="140" y="59"/>
                </a:cxn>
                <a:cxn ang="0">
                  <a:pos x="198" y="0"/>
                </a:cxn>
                <a:cxn ang="0">
                  <a:pos x="198" y="0"/>
                </a:cxn>
                <a:cxn ang="0">
                  <a:pos x="198" y="0"/>
                </a:cxn>
              </a:cxnLst>
              <a:rect l="0" t="0" r="r" b="b"/>
              <a:pathLst>
                <a:path w="406" h="324">
                  <a:moveTo>
                    <a:pt x="198" y="0"/>
                  </a:moveTo>
                  <a:lnTo>
                    <a:pt x="228" y="50"/>
                  </a:lnTo>
                  <a:lnTo>
                    <a:pt x="219" y="80"/>
                  </a:lnTo>
                  <a:lnTo>
                    <a:pt x="195" y="102"/>
                  </a:lnTo>
                  <a:lnTo>
                    <a:pt x="187" y="120"/>
                  </a:lnTo>
                  <a:lnTo>
                    <a:pt x="203" y="130"/>
                  </a:lnTo>
                  <a:lnTo>
                    <a:pt x="248" y="136"/>
                  </a:lnTo>
                  <a:lnTo>
                    <a:pt x="329" y="166"/>
                  </a:lnTo>
                  <a:lnTo>
                    <a:pt x="308" y="182"/>
                  </a:lnTo>
                  <a:lnTo>
                    <a:pt x="281" y="182"/>
                  </a:lnTo>
                  <a:lnTo>
                    <a:pt x="239" y="204"/>
                  </a:lnTo>
                  <a:lnTo>
                    <a:pt x="270" y="246"/>
                  </a:lnTo>
                  <a:lnTo>
                    <a:pt x="309" y="277"/>
                  </a:lnTo>
                  <a:lnTo>
                    <a:pt x="356" y="294"/>
                  </a:lnTo>
                  <a:lnTo>
                    <a:pt x="406" y="298"/>
                  </a:lnTo>
                  <a:lnTo>
                    <a:pt x="382" y="318"/>
                  </a:lnTo>
                  <a:lnTo>
                    <a:pt x="350" y="324"/>
                  </a:lnTo>
                  <a:lnTo>
                    <a:pt x="284" y="313"/>
                  </a:lnTo>
                  <a:lnTo>
                    <a:pt x="192" y="254"/>
                  </a:lnTo>
                  <a:lnTo>
                    <a:pt x="142" y="160"/>
                  </a:lnTo>
                  <a:lnTo>
                    <a:pt x="95" y="153"/>
                  </a:lnTo>
                  <a:lnTo>
                    <a:pt x="52" y="185"/>
                  </a:lnTo>
                  <a:lnTo>
                    <a:pt x="49" y="217"/>
                  </a:lnTo>
                  <a:lnTo>
                    <a:pt x="22" y="224"/>
                  </a:lnTo>
                  <a:lnTo>
                    <a:pt x="0" y="188"/>
                  </a:lnTo>
                  <a:lnTo>
                    <a:pt x="4" y="146"/>
                  </a:lnTo>
                  <a:lnTo>
                    <a:pt x="28" y="111"/>
                  </a:lnTo>
                  <a:lnTo>
                    <a:pt x="68" y="95"/>
                  </a:lnTo>
                  <a:lnTo>
                    <a:pt x="140" y="59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4623" y="2552"/>
              <a:ext cx="27" cy="38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53" y="12"/>
                </a:cxn>
                <a:cxn ang="0">
                  <a:pos x="37" y="33"/>
                </a:cxn>
                <a:cxn ang="0">
                  <a:pos x="17" y="78"/>
                </a:cxn>
                <a:cxn ang="0">
                  <a:pos x="0" y="62"/>
                </a:cxn>
                <a:cxn ang="0">
                  <a:pos x="0" y="40"/>
                </a:cxn>
                <a:cxn ang="0">
                  <a:pos x="14" y="17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53" h="78">
                  <a:moveTo>
                    <a:pt x="32" y="0"/>
                  </a:moveTo>
                  <a:lnTo>
                    <a:pt x="53" y="12"/>
                  </a:lnTo>
                  <a:lnTo>
                    <a:pt x="37" y="33"/>
                  </a:lnTo>
                  <a:lnTo>
                    <a:pt x="17" y="78"/>
                  </a:lnTo>
                  <a:lnTo>
                    <a:pt x="0" y="62"/>
                  </a:lnTo>
                  <a:lnTo>
                    <a:pt x="0" y="40"/>
                  </a:lnTo>
                  <a:lnTo>
                    <a:pt x="14" y="17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5303" y="2577"/>
              <a:ext cx="67" cy="38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89" y="21"/>
                </a:cxn>
                <a:cxn ang="0">
                  <a:pos x="135" y="75"/>
                </a:cxn>
                <a:cxn ang="0">
                  <a:pos x="104" y="53"/>
                </a:cxn>
                <a:cxn ang="0">
                  <a:pos x="71" y="34"/>
                </a:cxn>
                <a:cxn ang="0">
                  <a:pos x="0" y="1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135" h="75">
                  <a:moveTo>
                    <a:pt x="16" y="0"/>
                  </a:moveTo>
                  <a:lnTo>
                    <a:pt x="89" y="21"/>
                  </a:lnTo>
                  <a:lnTo>
                    <a:pt x="135" y="75"/>
                  </a:lnTo>
                  <a:lnTo>
                    <a:pt x="104" y="53"/>
                  </a:lnTo>
                  <a:lnTo>
                    <a:pt x="71" y="34"/>
                  </a:lnTo>
                  <a:lnTo>
                    <a:pt x="0" y="1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5204" y="2650"/>
              <a:ext cx="109" cy="160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217" y="18"/>
                </a:cxn>
                <a:cxn ang="0">
                  <a:pos x="168" y="84"/>
                </a:cxn>
                <a:cxn ang="0">
                  <a:pos x="147" y="120"/>
                </a:cxn>
                <a:cxn ang="0">
                  <a:pos x="122" y="152"/>
                </a:cxn>
                <a:cxn ang="0">
                  <a:pos x="91" y="194"/>
                </a:cxn>
                <a:cxn ang="0">
                  <a:pos x="61" y="236"/>
                </a:cxn>
                <a:cxn ang="0">
                  <a:pos x="31" y="279"/>
                </a:cxn>
                <a:cxn ang="0">
                  <a:pos x="0" y="321"/>
                </a:cxn>
                <a:cxn ang="0">
                  <a:pos x="33" y="252"/>
                </a:cxn>
                <a:cxn ang="0">
                  <a:pos x="77" y="183"/>
                </a:cxn>
                <a:cxn ang="0">
                  <a:pos x="132" y="87"/>
                </a:cxn>
                <a:cxn ang="0">
                  <a:pos x="162" y="4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17" h="321">
                  <a:moveTo>
                    <a:pt x="201" y="0"/>
                  </a:moveTo>
                  <a:lnTo>
                    <a:pt x="217" y="18"/>
                  </a:lnTo>
                  <a:lnTo>
                    <a:pt x="168" y="84"/>
                  </a:lnTo>
                  <a:lnTo>
                    <a:pt x="147" y="120"/>
                  </a:lnTo>
                  <a:lnTo>
                    <a:pt x="122" y="152"/>
                  </a:lnTo>
                  <a:lnTo>
                    <a:pt x="91" y="194"/>
                  </a:lnTo>
                  <a:lnTo>
                    <a:pt x="61" y="236"/>
                  </a:lnTo>
                  <a:lnTo>
                    <a:pt x="31" y="279"/>
                  </a:lnTo>
                  <a:lnTo>
                    <a:pt x="0" y="321"/>
                  </a:lnTo>
                  <a:lnTo>
                    <a:pt x="33" y="252"/>
                  </a:lnTo>
                  <a:lnTo>
                    <a:pt x="77" y="183"/>
                  </a:lnTo>
                  <a:lnTo>
                    <a:pt x="132" y="87"/>
                  </a:lnTo>
                  <a:lnTo>
                    <a:pt x="162" y="4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5259" y="2681"/>
              <a:ext cx="90" cy="141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80" y="28"/>
                </a:cxn>
                <a:cxn ang="0">
                  <a:pos x="161" y="55"/>
                </a:cxn>
                <a:cxn ang="0">
                  <a:pos x="123" y="113"/>
                </a:cxn>
                <a:cxn ang="0">
                  <a:pos x="82" y="170"/>
                </a:cxn>
                <a:cxn ang="0">
                  <a:pos x="41" y="226"/>
                </a:cxn>
                <a:cxn ang="0">
                  <a:pos x="0" y="281"/>
                </a:cxn>
                <a:cxn ang="0">
                  <a:pos x="20" y="238"/>
                </a:cxn>
                <a:cxn ang="0">
                  <a:pos x="43" y="195"/>
                </a:cxn>
                <a:cxn ang="0">
                  <a:pos x="73" y="145"/>
                </a:cxn>
                <a:cxn ang="0">
                  <a:pos x="103" y="97"/>
                </a:cxn>
                <a:cxn ang="0">
                  <a:pos x="137" y="49"/>
                </a:cxn>
                <a:cxn ang="0">
                  <a:pos x="165" y="0"/>
                </a:cxn>
                <a:cxn ang="0">
                  <a:pos x="165" y="0"/>
                </a:cxn>
                <a:cxn ang="0">
                  <a:pos x="165" y="0"/>
                </a:cxn>
              </a:cxnLst>
              <a:rect l="0" t="0" r="r" b="b"/>
              <a:pathLst>
                <a:path w="180" h="281">
                  <a:moveTo>
                    <a:pt x="165" y="0"/>
                  </a:moveTo>
                  <a:lnTo>
                    <a:pt x="180" y="28"/>
                  </a:lnTo>
                  <a:lnTo>
                    <a:pt x="161" y="55"/>
                  </a:lnTo>
                  <a:lnTo>
                    <a:pt x="123" y="113"/>
                  </a:lnTo>
                  <a:lnTo>
                    <a:pt x="82" y="170"/>
                  </a:lnTo>
                  <a:lnTo>
                    <a:pt x="41" y="226"/>
                  </a:lnTo>
                  <a:lnTo>
                    <a:pt x="0" y="281"/>
                  </a:lnTo>
                  <a:lnTo>
                    <a:pt x="20" y="238"/>
                  </a:lnTo>
                  <a:lnTo>
                    <a:pt x="43" y="195"/>
                  </a:lnTo>
                  <a:lnTo>
                    <a:pt x="73" y="145"/>
                  </a:lnTo>
                  <a:lnTo>
                    <a:pt x="103" y="97"/>
                  </a:lnTo>
                  <a:lnTo>
                    <a:pt x="137" y="49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4902" y="2725"/>
              <a:ext cx="77" cy="35"/>
            </a:xfrm>
            <a:custGeom>
              <a:avLst/>
              <a:gdLst/>
              <a:ahLst/>
              <a:cxnLst>
                <a:cxn ang="0">
                  <a:pos x="147" y="0"/>
                </a:cxn>
                <a:cxn ang="0">
                  <a:pos x="155" y="3"/>
                </a:cxn>
                <a:cxn ang="0">
                  <a:pos x="139" y="56"/>
                </a:cxn>
                <a:cxn ang="0">
                  <a:pos x="68" y="72"/>
                </a:cxn>
                <a:cxn ang="0">
                  <a:pos x="11" y="36"/>
                </a:cxn>
                <a:cxn ang="0">
                  <a:pos x="0" y="14"/>
                </a:cxn>
                <a:cxn ang="0">
                  <a:pos x="147" y="0"/>
                </a:cxn>
                <a:cxn ang="0">
                  <a:pos x="147" y="0"/>
                </a:cxn>
                <a:cxn ang="0">
                  <a:pos x="147" y="0"/>
                </a:cxn>
              </a:cxnLst>
              <a:rect l="0" t="0" r="r" b="b"/>
              <a:pathLst>
                <a:path w="155" h="72">
                  <a:moveTo>
                    <a:pt x="147" y="0"/>
                  </a:moveTo>
                  <a:lnTo>
                    <a:pt x="155" y="3"/>
                  </a:lnTo>
                  <a:lnTo>
                    <a:pt x="139" y="56"/>
                  </a:lnTo>
                  <a:lnTo>
                    <a:pt x="68" y="72"/>
                  </a:lnTo>
                  <a:lnTo>
                    <a:pt x="11" y="36"/>
                  </a:lnTo>
                  <a:lnTo>
                    <a:pt x="0" y="14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4900" y="2791"/>
              <a:ext cx="231" cy="284"/>
            </a:xfrm>
            <a:custGeom>
              <a:avLst/>
              <a:gdLst/>
              <a:ahLst/>
              <a:cxnLst>
                <a:cxn ang="0">
                  <a:pos x="441" y="0"/>
                </a:cxn>
                <a:cxn ang="0">
                  <a:pos x="461" y="0"/>
                </a:cxn>
                <a:cxn ang="0">
                  <a:pos x="436" y="40"/>
                </a:cxn>
                <a:cxn ang="0">
                  <a:pos x="401" y="78"/>
                </a:cxn>
                <a:cxn ang="0">
                  <a:pos x="346" y="157"/>
                </a:cxn>
                <a:cxn ang="0">
                  <a:pos x="309" y="205"/>
                </a:cxn>
                <a:cxn ang="0">
                  <a:pos x="277" y="254"/>
                </a:cxn>
                <a:cxn ang="0">
                  <a:pos x="246" y="303"/>
                </a:cxn>
                <a:cxn ang="0">
                  <a:pos x="208" y="348"/>
                </a:cxn>
                <a:cxn ang="0">
                  <a:pos x="165" y="404"/>
                </a:cxn>
                <a:cxn ang="0">
                  <a:pos x="123" y="459"/>
                </a:cxn>
                <a:cxn ang="0">
                  <a:pos x="80" y="514"/>
                </a:cxn>
                <a:cxn ang="0">
                  <a:pos x="34" y="567"/>
                </a:cxn>
                <a:cxn ang="0">
                  <a:pos x="0" y="560"/>
                </a:cxn>
                <a:cxn ang="0">
                  <a:pos x="6" y="526"/>
                </a:cxn>
                <a:cxn ang="0">
                  <a:pos x="48" y="479"/>
                </a:cxn>
                <a:cxn ang="0">
                  <a:pos x="88" y="429"/>
                </a:cxn>
                <a:cxn ang="0">
                  <a:pos x="125" y="378"/>
                </a:cxn>
                <a:cxn ang="0">
                  <a:pos x="161" y="327"/>
                </a:cxn>
                <a:cxn ang="0">
                  <a:pos x="219" y="233"/>
                </a:cxn>
                <a:cxn ang="0">
                  <a:pos x="129" y="228"/>
                </a:cxn>
                <a:cxn ang="0">
                  <a:pos x="111" y="258"/>
                </a:cxn>
                <a:cxn ang="0">
                  <a:pos x="77" y="258"/>
                </a:cxn>
                <a:cxn ang="0">
                  <a:pos x="48" y="238"/>
                </a:cxn>
                <a:cxn ang="0">
                  <a:pos x="38" y="198"/>
                </a:cxn>
                <a:cxn ang="0">
                  <a:pos x="129" y="193"/>
                </a:cxn>
                <a:cxn ang="0">
                  <a:pos x="214" y="161"/>
                </a:cxn>
                <a:cxn ang="0">
                  <a:pos x="293" y="115"/>
                </a:cxn>
                <a:cxn ang="0">
                  <a:pos x="332" y="88"/>
                </a:cxn>
                <a:cxn ang="0">
                  <a:pos x="372" y="64"/>
                </a:cxn>
                <a:cxn ang="0">
                  <a:pos x="441" y="0"/>
                </a:cxn>
                <a:cxn ang="0">
                  <a:pos x="441" y="0"/>
                </a:cxn>
                <a:cxn ang="0">
                  <a:pos x="441" y="0"/>
                </a:cxn>
              </a:cxnLst>
              <a:rect l="0" t="0" r="r" b="b"/>
              <a:pathLst>
                <a:path w="461" h="567">
                  <a:moveTo>
                    <a:pt x="441" y="0"/>
                  </a:moveTo>
                  <a:lnTo>
                    <a:pt x="461" y="0"/>
                  </a:lnTo>
                  <a:lnTo>
                    <a:pt x="436" y="40"/>
                  </a:lnTo>
                  <a:lnTo>
                    <a:pt x="401" y="78"/>
                  </a:lnTo>
                  <a:lnTo>
                    <a:pt x="346" y="157"/>
                  </a:lnTo>
                  <a:lnTo>
                    <a:pt x="309" y="205"/>
                  </a:lnTo>
                  <a:lnTo>
                    <a:pt x="277" y="254"/>
                  </a:lnTo>
                  <a:lnTo>
                    <a:pt x="246" y="303"/>
                  </a:lnTo>
                  <a:lnTo>
                    <a:pt x="208" y="348"/>
                  </a:lnTo>
                  <a:lnTo>
                    <a:pt x="165" y="404"/>
                  </a:lnTo>
                  <a:lnTo>
                    <a:pt x="123" y="459"/>
                  </a:lnTo>
                  <a:lnTo>
                    <a:pt x="80" y="514"/>
                  </a:lnTo>
                  <a:lnTo>
                    <a:pt x="34" y="567"/>
                  </a:lnTo>
                  <a:lnTo>
                    <a:pt x="0" y="560"/>
                  </a:lnTo>
                  <a:lnTo>
                    <a:pt x="6" y="526"/>
                  </a:lnTo>
                  <a:lnTo>
                    <a:pt x="48" y="479"/>
                  </a:lnTo>
                  <a:lnTo>
                    <a:pt x="88" y="429"/>
                  </a:lnTo>
                  <a:lnTo>
                    <a:pt x="125" y="378"/>
                  </a:lnTo>
                  <a:lnTo>
                    <a:pt x="161" y="327"/>
                  </a:lnTo>
                  <a:lnTo>
                    <a:pt x="219" y="233"/>
                  </a:lnTo>
                  <a:lnTo>
                    <a:pt x="129" y="228"/>
                  </a:lnTo>
                  <a:lnTo>
                    <a:pt x="111" y="258"/>
                  </a:lnTo>
                  <a:lnTo>
                    <a:pt x="77" y="258"/>
                  </a:lnTo>
                  <a:lnTo>
                    <a:pt x="48" y="238"/>
                  </a:lnTo>
                  <a:lnTo>
                    <a:pt x="38" y="198"/>
                  </a:lnTo>
                  <a:lnTo>
                    <a:pt x="129" y="193"/>
                  </a:lnTo>
                  <a:lnTo>
                    <a:pt x="214" y="161"/>
                  </a:lnTo>
                  <a:lnTo>
                    <a:pt x="293" y="115"/>
                  </a:lnTo>
                  <a:lnTo>
                    <a:pt x="332" y="88"/>
                  </a:lnTo>
                  <a:lnTo>
                    <a:pt x="372" y="64"/>
                  </a:lnTo>
                  <a:lnTo>
                    <a:pt x="441" y="0"/>
                  </a:lnTo>
                  <a:lnTo>
                    <a:pt x="441" y="0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4857" y="2846"/>
              <a:ext cx="465" cy="466"/>
            </a:xfrm>
            <a:custGeom>
              <a:avLst/>
              <a:gdLst/>
              <a:ahLst/>
              <a:cxnLst>
                <a:cxn ang="0">
                  <a:pos x="704" y="4"/>
                </a:cxn>
                <a:cxn ang="0">
                  <a:pos x="842" y="63"/>
                </a:cxn>
                <a:cxn ang="0">
                  <a:pos x="931" y="186"/>
                </a:cxn>
                <a:cxn ang="0">
                  <a:pos x="892" y="312"/>
                </a:cxn>
                <a:cxn ang="0">
                  <a:pos x="843" y="385"/>
                </a:cxn>
                <a:cxn ang="0">
                  <a:pos x="778" y="442"/>
                </a:cxn>
                <a:cxn ang="0">
                  <a:pos x="659" y="460"/>
                </a:cxn>
                <a:cxn ang="0">
                  <a:pos x="624" y="476"/>
                </a:cxn>
                <a:cxn ang="0">
                  <a:pos x="528" y="571"/>
                </a:cxn>
                <a:cxn ang="0">
                  <a:pos x="425" y="655"/>
                </a:cxn>
                <a:cxn ang="0">
                  <a:pos x="353" y="714"/>
                </a:cxn>
                <a:cxn ang="0">
                  <a:pos x="290" y="757"/>
                </a:cxn>
                <a:cxn ang="0">
                  <a:pos x="178" y="829"/>
                </a:cxn>
                <a:cxn ang="0">
                  <a:pos x="64" y="903"/>
                </a:cxn>
                <a:cxn ang="0">
                  <a:pos x="0" y="921"/>
                </a:cxn>
                <a:cxn ang="0">
                  <a:pos x="56" y="772"/>
                </a:cxn>
                <a:cxn ang="0">
                  <a:pos x="102" y="750"/>
                </a:cxn>
                <a:cxn ang="0">
                  <a:pos x="80" y="705"/>
                </a:cxn>
                <a:cxn ang="0">
                  <a:pos x="88" y="675"/>
                </a:cxn>
                <a:cxn ang="0">
                  <a:pos x="154" y="684"/>
                </a:cxn>
                <a:cxn ang="0">
                  <a:pos x="178" y="750"/>
                </a:cxn>
                <a:cxn ang="0">
                  <a:pos x="264" y="713"/>
                </a:cxn>
                <a:cxn ang="0">
                  <a:pos x="325" y="622"/>
                </a:cxn>
                <a:cxn ang="0">
                  <a:pos x="385" y="622"/>
                </a:cxn>
                <a:cxn ang="0">
                  <a:pos x="439" y="577"/>
                </a:cxn>
                <a:cxn ang="0">
                  <a:pos x="531" y="498"/>
                </a:cxn>
                <a:cxn ang="0">
                  <a:pos x="614" y="412"/>
                </a:cxn>
                <a:cxn ang="0">
                  <a:pos x="627" y="336"/>
                </a:cxn>
                <a:cxn ang="0">
                  <a:pos x="592" y="239"/>
                </a:cxn>
                <a:cxn ang="0">
                  <a:pos x="576" y="141"/>
                </a:cxn>
                <a:cxn ang="0">
                  <a:pos x="558" y="40"/>
                </a:cxn>
                <a:cxn ang="0">
                  <a:pos x="594" y="83"/>
                </a:cxn>
                <a:cxn ang="0">
                  <a:pos x="748" y="122"/>
                </a:cxn>
                <a:cxn ang="0">
                  <a:pos x="690" y="124"/>
                </a:cxn>
                <a:cxn ang="0">
                  <a:pos x="613" y="158"/>
                </a:cxn>
                <a:cxn ang="0">
                  <a:pos x="688" y="201"/>
                </a:cxn>
                <a:cxn ang="0">
                  <a:pos x="679" y="220"/>
                </a:cxn>
                <a:cxn ang="0">
                  <a:pos x="637" y="268"/>
                </a:cxn>
                <a:cxn ang="0">
                  <a:pos x="704" y="311"/>
                </a:cxn>
                <a:cxn ang="0">
                  <a:pos x="694" y="389"/>
                </a:cxn>
                <a:cxn ang="0">
                  <a:pos x="785" y="365"/>
                </a:cxn>
                <a:cxn ang="0">
                  <a:pos x="852" y="253"/>
                </a:cxn>
                <a:cxn ang="0">
                  <a:pos x="844" y="162"/>
                </a:cxn>
                <a:cxn ang="0">
                  <a:pos x="789" y="77"/>
                </a:cxn>
                <a:cxn ang="0">
                  <a:pos x="610" y="35"/>
                </a:cxn>
                <a:cxn ang="0">
                  <a:pos x="625" y="0"/>
                </a:cxn>
                <a:cxn ang="0">
                  <a:pos x="625" y="0"/>
                </a:cxn>
              </a:cxnLst>
              <a:rect l="0" t="0" r="r" b="b"/>
              <a:pathLst>
                <a:path w="931" h="931">
                  <a:moveTo>
                    <a:pt x="625" y="0"/>
                  </a:moveTo>
                  <a:lnTo>
                    <a:pt x="704" y="4"/>
                  </a:lnTo>
                  <a:lnTo>
                    <a:pt x="775" y="29"/>
                  </a:lnTo>
                  <a:lnTo>
                    <a:pt x="842" y="63"/>
                  </a:lnTo>
                  <a:lnTo>
                    <a:pt x="910" y="99"/>
                  </a:lnTo>
                  <a:lnTo>
                    <a:pt x="931" y="186"/>
                  </a:lnTo>
                  <a:lnTo>
                    <a:pt x="907" y="275"/>
                  </a:lnTo>
                  <a:lnTo>
                    <a:pt x="892" y="312"/>
                  </a:lnTo>
                  <a:lnTo>
                    <a:pt x="869" y="349"/>
                  </a:lnTo>
                  <a:lnTo>
                    <a:pt x="843" y="385"/>
                  </a:lnTo>
                  <a:lnTo>
                    <a:pt x="811" y="417"/>
                  </a:lnTo>
                  <a:lnTo>
                    <a:pt x="778" y="442"/>
                  </a:lnTo>
                  <a:lnTo>
                    <a:pt x="740" y="458"/>
                  </a:lnTo>
                  <a:lnTo>
                    <a:pt x="659" y="460"/>
                  </a:lnTo>
                  <a:lnTo>
                    <a:pt x="634" y="454"/>
                  </a:lnTo>
                  <a:lnTo>
                    <a:pt x="624" y="476"/>
                  </a:lnTo>
                  <a:lnTo>
                    <a:pt x="576" y="522"/>
                  </a:lnTo>
                  <a:lnTo>
                    <a:pt x="528" y="571"/>
                  </a:lnTo>
                  <a:lnTo>
                    <a:pt x="477" y="617"/>
                  </a:lnTo>
                  <a:lnTo>
                    <a:pt x="425" y="655"/>
                  </a:lnTo>
                  <a:lnTo>
                    <a:pt x="376" y="692"/>
                  </a:lnTo>
                  <a:lnTo>
                    <a:pt x="353" y="714"/>
                  </a:lnTo>
                  <a:lnTo>
                    <a:pt x="328" y="733"/>
                  </a:lnTo>
                  <a:lnTo>
                    <a:pt x="290" y="757"/>
                  </a:lnTo>
                  <a:lnTo>
                    <a:pt x="252" y="781"/>
                  </a:lnTo>
                  <a:lnTo>
                    <a:pt x="178" y="829"/>
                  </a:lnTo>
                  <a:lnTo>
                    <a:pt x="102" y="877"/>
                  </a:lnTo>
                  <a:lnTo>
                    <a:pt x="64" y="903"/>
                  </a:lnTo>
                  <a:lnTo>
                    <a:pt x="30" y="931"/>
                  </a:lnTo>
                  <a:lnTo>
                    <a:pt x="0" y="921"/>
                  </a:lnTo>
                  <a:lnTo>
                    <a:pt x="1" y="896"/>
                  </a:lnTo>
                  <a:lnTo>
                    <a:pt x="56" y="772"/>
                  </a:lnTo>
                  <a:lnTo>
                    <a:pt x="84" y="772"/>
                  </a:lnTo>
                  <a:lnTo>
                    <a:pt x="102" y="750"/>
                  </a:lnTo>
                  <a:lnTo>
                    <a:pt x="104" y="724"/>
                  </a:lnTo>
                  <a:lnTo>
                    <a:pt x="80" y="705"/>
                  </a:lnTo>
                  <a:lnTo>
                    <a:pt x="75" y="691"/>
                  </a:lnTo>
                  <a:lnTo>
                    <a:pt x="88" y="675"/>
                  </a:lnTo>
                  <a:lnTo>
                    <a:pt x="126" y="666"/>
                  </a:lnTo>
                  <a:lnTo>
                    <a:pt x="154" y="684"/>
                  </a:lnTo>
                  <a:lnTo>
                    <a:pt x="158" y="721"/>
                  </a:lnTo>
                  <a:lnTo>
                    <a:pt x="178" y="750"/>
                  </a:lnTo>
                  <a:lnTo>
                    <a:pt x="202" y="755"/>
                  </a:lnTo>
                  <a:lnTo>
                    <a:pt x="264" y="713"/>
                  </a:lnTo>
                  <a:lnTo>
                    <a:pt x="319" y="666"/>
                  </a:lnTo>
                  <a:lnTo>
                    <a:pt x="325" y="622"/>
                  </a:lnTo>
                  <a:lnTo>
                    <a:pt x="355" y="633"/>
                  </a:lnTo>
                  <a:lnTo>
                    <a:pt x="385" y="622"/>
                  </a:lnTo>
                  <a:lnTo>
                    <a:pt x="413" y="599"/>
                  </a:lnTo>
                  <a:lnTo>
                    <a:pt x="439" y="577"/>
                  </a:lnTo>
                  <a:lnTo>
                    <a:pt x="486" y="539"/>
                  </a:lnTo>
                  <a:lnTo>
                    <a:pt x="531" y="498"/>
                  </a:lnTo>
                  <a:lnTo>
                    <a:pt x="573" y="456"/>
                  </a:lnTo>
                  <a:lnTo>
                    <a:pt x="614" y="412"/>
                  </a:lnTo>
                  <a:lnTo>
                    <a:pt x="634" y="361"/>
                  </a:lnTo>
                  <a:lnTo>
                    <a:pt x="627" y="336"/>
                  </a:lnTo>
                  <a:lnTo>
                    <a:pt x="608" y="313"/>
                  </a:lnTo>
                  <a:lnTo>
                    <a:pt x="592" y="239"/>
                  </a:lnTo>
                  <a:lnTo>
                    <a:pt x="581" y="173"/>
                  </a:lnTo>
                  <a:lnTo>
                    <a:pt x="576" y="141"/>
                  </a:lnTo>
                  <a:lnTo>
                    <a:pt x="565" y="117"/>
                  </a:lnTo>
                  <a:lnTo>
                    <a:pt x="558" y="40"/>
                  </a:lnTo>
                  <a:lnTo>
                    <a:pt x="584" y="66"/>
                  </a:lnTo>
                  <a:lnTo>
                    <a:pt x="594" y="83"/>
                  </a:lnTo>
                  <a:lnTo>
                    <a:pt x="614" y="92"/>
                  </a:lnTo>
                  <a:lnTo>
                    <a:pt x="748" y="122"/>
                  </a:lnTo>
                  <a:lnTo>
                    <a:pt x="751" y="136"/>
                  </a:lnTo>
                  <a:lnTo>
                    <a:pt x="690" y="124"/>
                  </a:lnTo>
                  <a:lnTo>
                    <a:pt x="629" y="130"/>
                  </a:lnTo>
                  <a:lnTo>
                    <a:pt x="613" y="158"/>
                  </a:lnTo>
                  <a:lnTo>
                    <a:pt x="627" y="179"/>
                  </a:lnTo>
                  <a:lnTo>
                    <a:pt x="688" y="201"/>
                  </a:lnTo>
                  <a:lnTo>
                    <a:pt x="738" y="238"/>
                  </a:lnTo>
                  <a:lnTo>
                    <a:pt x="679" y="220"/>
                  </a:lnTo>
                  <a:lnTo>
                    <a:pt x="630" y="243"/>
                  </a:lnTo>
                  <a:lnTo>
                    <a:pt x="637" y="268"/>
                  </a:lnTo>
                  <a:lnTo>
                    <a:pt x="654" y="288"/>
                  </a:lnTo>
                  <a:lnTo>
                    <a:pt x="704" y="311"/>
                  </a:lnTo>
                  <a:lnTo>
                    <a:pt x="687" y="364"/>
                  </a:lnTo>
                  <a:lnTo>
                    <a:pt x="694" y="389"/>
                  </a:lnTo>
                  <a:lnTo>
                    <a:pt x="720" y="402"/>
                  </a:lnTo>
                  <a:lnTo>
                    <a:pt x="785" y="365"/>
                  </a:lnTo>
                  <a:lnTo>
                    <a:pt x="823" y="299"/>
                  </a:lnTo>
                  <a:lnTo>
                    <a:pt x="852" y="253"/>
                  </a:lnTo>
                  <a:lnTo>
                    <a:pt x="862" y="201"/>
                  </a:lnTo>
                  <a:lnTo>
                    <a:pt x="844" y="162"/>
                  </a:lnTo>
                  <a:lnTo>
                    <a:pt x="832" y="122"/>
                  </a:lnTo>
                  <a:lnTo>
                    <a:pt x="789" y="77"/>
                  </a:lnTo>
                  <a:lnTo>
                    <a:pt x="733" y="50"/>
                  </a:lnTo>
                  <a:lnTo>
                    <a:pt x="610" y="35"/>
                  </a:lnTo>
                  <a:lnTo>
                    <a:pt x="590" y="18"/>
                  </a:lnTo>
                  <a:lnTo>
                    <a:pt x="625" y="0"/>
                  </a:lnTo>
                  <a:lnTo>
                    <a:pt x="625" y="0"/>
                  </a:lnTo>
                  <a:lnTo>
                    <a:pt x="62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4679" y="2855"/>
              <a:ext cx="62" cy="60"/>
            </a:xfrm>
            <a:custGeom>
              <a:avLst/>
              <a:gdLst/>
              <a:ahLst/>
              <a:cxnLst>
                <a:cxn ang="0">
                  <a:pos x="101" y="0"/>
                </a:cxn>
                <a:cxn ang="0">
                  <a:pos x="123" y="38"/>
                </a:cxn>
                <a:cxn ang="0">
                  <a:pos x="78" y="77"/>
                </a:cxn>
                <a:cxn ang="0">
                  <a:pos x="35" y="118"/>
                </a:cxn>
                <a:cxn ang="0">
                  <a:pos x="0" y="114"/>
                </a:cxn>
                <a:cxn ang="0">
                  <a:pos x="19" y="84"/>
                </a:cxn>
                <a:cxn ang="0">
                  <a:pos x="45" y="55"/>
                </a:cxn>
                <a:cxn ang="0">
                  <a:pos x="101" y="0"/>
                </a:cxn>
                <a:cxn ang="0">
                  <a:pos x="101" y="0"/>
                </a:cxn>
                <a:cxn ang="0">
                  <a:pos x="101" y="0"/>
                </a:cxn>
              </a:cxnLst>
              <a:rect l="0" t="0" r="r" b="b"/>
              <a:pathLst>
                <a:path w="123" h="118">
                  <a:moveTo>
                    <a:pt x="101" y="0"/>
                  </a:moveTo>
                  <a:lnTo>
                    <a:pt x="123" y="38"/>
                  </a:lnTo>
                  <a:lnTo>
                    <a:pt x="78" y="77"/>
                  </a:lnTo>
                  <a:lnTo>
                    <a:pt x="35" y="118"/>
                  </a:lnTo>
                  <a:lnTo>
                    <a:pt x="0" y="114"/>
                  </a:lnTo>
                  <a:lnTo>
                    <a:pt x="19" y="84"/>
                  </a:lnTo>
                  <a:lnTo>
                    <a:pt x="45" y="55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4496" y="2884"/>
              <a:ext cx="320" cy="43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10" y="29"/>
                </a:cxn>
                <a:cxn ang="0">
                  <a:pos x="158" y="54"/>
                </a:cxn>
                <a:cxn ang="0">
                  <a:pos x="208" y="69"/>
                </a:cxn>
                <a:cxn ang="0">
                  <a:pos x="476" y="107"/>
                </a:cxn>
                <a:cxn ang="0">
                  <a:pos x="455" y="284"/>
                </a:cxn>
                <a:cxn ang="0">
                  <a:pos x="470" y="464"/>
                </a:cxn>
                <a:cxn ang="0">
                  <a:pos x="494" y="485"/>
                </a:cxn>
                <a:cxn ang="0">
                  <a:pos x="524" y="493"/>
                </a:cxn>
                <a:cxn ang="0">
                  <a:pos x="587" y="501"/>
                </a:cxn>
                <a:cxn ang="0">
                  <a:pos x="584" y="520"/>
                </a:cxn>
                <a:cxn ang="0">
                  <a:pos x="568" y="530"/>
                </a:cxn>
                <a:cxn ang="0">
                  <a:pos x="560" y="555"/>
                </a:cxn>
                <a:cxn ang="0">
                  <a:pos x="605" y="664"/>
                </a:cxn>
                <a:cxn ang="0">
                  <a:pos x="636" y="775"/>
                </a:cxn>
                <a:cxn ang="0">
                  <a:pos x="640" y="830"/>
                </a:cxn>
                <a:cxn ang="0">
                  <a:pos x="614" y="875"/>
                </a:cxn>
                <a:cxn ang="0">
                  <a:pos x="579" y="846"/>
                </a:cxn>
                <a:cxn ang="0">
                  <a:pos x="576" y="798"/>
                </a:cxn>
                <a:cxn ang="0">
                  <a:pos x="540" y="680"/>
                </a:cxn>
                <a:cxn ang="0">
                  <a:pos x="520" y="622"/>
                </a:cxn>
                <a:cxn ang="0">
                  <a:pos x="492" y="564"/>
                </a:cxn>
                <a:cxn ang="0">
                  <a:pos x="486" y="538"/>
                </a:cxn>
                <a:cxn ang="0">
                  <a:pos x="460" y="525"/>
                </a:cxn>
                <a:cxn ang="0">
                  <a:pos x="424" y="478"/>
                </a:cxn>
                <a:cxn ang="0">
                  <a:pos x="407" y="321"/>
                </a:cxn>
                <a:cxn ang="0">
                  <a:pos x="406" y="242"/>
                </a:cxn>
                <a:cxn ang="0">
                  <a:pos x="407" y="166"/>
                </a:cxn>
                <a:cxn ang="0">
                  <a:pos x="285" y="144"/>
                </a:cxn>
                <a:cxn ang="0">
                  <a:pos x="133" y="106"/>
                </a:cxn>
                <a:cxn ang="0">
                  <a:pos x="0" y="22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640" h="875">
                  <a:moveTo>
                    <a:pt x="9" y="0"/>
                  </a:moveTo>
                  <a:lnTo>
                    <a:pt x="110" y="29"/>
                  </a:lnTo>
                  <a:lnTo>
                    <a:pt x="158" y="54"/>
                  </a:lnTo>
                  <a:lnTo>
                    <a:pt x="208" y="69"/>
                  </a:lnTo>
                  <a:lnTo>
                    <a:pt x="476" y="107"/>
                  </a:lnTo>
                  <a:lnTo>
                    <a:pt x="455" y="284"/>
                  </a:lnTo>
                  <a:lnTo>
                    <a:pt x="470" y="464"/>
                  </a:lnTo>
                  <a:lnTo>
                    <a:pt x="494" y="485"/>
                  </a:lnTo>
                  <a:lnTo>
                    <a:pt x="524" y="493"/>
                  </a:lnTo>
                  <a:lnTo>
                    <a:pt x="587" y="501"/>
                  </a:lnTo>
                  <a:lnTo>
                    <a:pt x="584" y="520"/>
                  </a:lnTo>
                  <a:lnTo>
                    <a:pt x="568" y="530"/>
                  </a:lnTo>
                  <a:lnTo>
                    <a:pt x="560" y="555"/>
                  </a:lnTo>
                  <a:lnTo>
                    <a:pt x="605" y="664"/>
                  </a:lnTo>
                  <a:lnTo>
                    <a:pt x="636" y="775"/>
                  </a:lnTo>
                  <a:lnTo>
                    <a:pt x="640" y="830"/>
                  </a:lnTo>
                  <a:lnTo>
                    <a:pt x="614" y="875"/>
                  </a:lnTo>
                  <a:lnTo>
                    <a:pt x="579" y="846"/>
                  </a:lnTo>
                  <a:lnTo>
                    <a:pt x="576" y="798"/>
                  </a:lnTo>
                  <a:lnTo>
                    <a:pt x="540" y="680"/>
                  </a:lnTo>
                  <a:lnTo>
                    <a:pt x="520" y="622"/>
                  </a:lnTo>
                  <a:lnTo>
                    <a:pt x="492" y="564"/>
                  </a:lnTo>
                  <a:lnTo>
                    <a:pt x="486" y="538"/>
                  </a:lnTo>
                  <a:lnTo>
                    <a:pt x="460" y="525"/>
                  </a:lnTo>
                  <a:lnTo>
                    <a:pt x="424" y="478"/>
                  </a:lnTo>
                  <a:lnTo>
                    <a:pt x="407" y="321"/>
                  </a:lnTo>
                  <a:lnTo>
                    <a:pt x="406" y="242"/>
                  </a:lnTo>
                  <a:lnTo>
                    <a:pt x="407" y="166"/>
                  </a:lnTo>
                  <a:lnTo>
                    <a:pt x="285" y="144"/>
                  </a:lnTo>
                  <a:lnTo>
                    <a:pt x="133" y="106"/>
                  </a:lnTo>
                  <a:lnTo>
                    <a:pt x="0" y="22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5008" y="2897"/>
              <a:ext cx="109" cy="136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218" y="8"/>
                </a:cxn>
                <a:cxn ang="0">
                  <a:pos x="215" y="28"/>
                </a:cxn>
                <a:cxn ang="0">
                  <a:pos x="181" y="66"/>
                </a:cxn>
                <a:cxn ang="0">
                  <a:pos x="141" y="117"/>
                </a:cxn>
                <a:cxn ang="0">
                  <a:pos x="103" y="173"/>
                </a:cxn>
                <a:cxn ang="0">
                  <a:pos x="62" y="225"/>
                </a:cxn>
                <a:cxn ang="0">
                  <a:pos x="13" y="273"/>
                </a:cxn>
                <a:cxn ang="0">
                  <a:pos x="0" y="273"/>
                </a:cxn>
                <a:cxn ang="0">
                  <a:pos x="24" y="233"/>
                </a:cxn>
                <a:cxn ang="0">
                  <a:pos x="51" y="196"/>
                </a:cxn>
                <a:cxn ang="0">
                  <a:pos x="80" y="161"/>
                </a:cxn>
                <a:cxn ang="0">
                  <a:pos x="106" y="124"/>
                </a:cxn>
                <a:cxn ang="0">
                  <a:pos x="153" y="62"/>
                </a:cxn>
                <a:cxn ang="0">
                  <a:pos x="173" y="3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18" h="273">
                  <a:moveTo>
                    <a:pt x="197" y="0"/>
                  </a:moveTo>
                  <a:lnTo>
                    <a:pt x="218" y="8"/>
                  </a:lnTo>
                  <a:lnTo>
                    <a:pt x="215" y="28"/>
                  </a:lnTo>
                  <a:lnTo>
                    <a:pt x="181" y="66"/>
                  </a:lnTo>
                  <a:lnTo>
                    <a:pt x="141" y="117"/>
                  </a:lnTo>
                  <a:lnTo>
                    <a:pt x="103" y="173"/>
                  </a:lnTo>
                  <a:lnTo>
                    <a:pt x="62" y="225"/>
                  </a:lnTo>
                  <a:lnTo>
                    <a:pt x="13" y="273"/>
                  </a:lnTo>
                  <a:lnTo>
                    <a:pt x="0" y="273"/>
                  </a:lnTo>
                  <a:lnTo>
                    <a:pt x="24" y="233"/>
                  </a:lnTo>
                  <a:lnTo>
                    <a:pt x="51" y="196"/>
                  </a:lnTo>
                  <a:lnTo>
                    <a:pt x="80" y="161"/>
                  </a:lnTo>
                  <a:lnTo>
                    <a:pt x="106" y="124"/>
                  </a:lnTo>
                  <a:lnTo>
                    <a:pt x="153" y="62"/>
                  </a:lnTo>
                  <a:lnTo>
                    <a:pt x="173" y="3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4500" y="2931"/>
              <a:ext cx="244" cy="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0"/>
                </a:cxn>
                <a:cxn ang="0">
                  <a:pos x="57" y="38"/>
                </a:cxn>
                <a:cxn ang="0">
                  <a:pos x="89" y="110"/>
                </a:cxn>
                <a:cxn ang="0">
                  <a:pos x="118" y="190"/>
                </a:cxn>
                <a:cxn ang="0">
                  <a:pos x="144" y="269"/>
                </a:cxn>
                <a:cxn ang="0">
                  <a:pos x="171" y="348"/>
                </a:cxn>
                <a:cxn ang="0">
                  <a:pos x="198" y="427"/>
                </a:cxn>
                <a:cxn ang="0">
                  <a:pos x="236" y="700"/>
                </a:cxn>
                <a:cxn ang="0">
                  <a:pos x="273" y="699"/>
                </a:cxn>
                <a:cxn ang="0">
                  <a:pos x="312" y="683"/>
                </a:cxn>
                <a:cxn ang="0">
                  <a:pos x="398" y="656"/>
                </a:cxn>
                <a:cxn ang="0">
                  <a:pos x="488" y="655"/>
                </a:cxn>
                <a:cxn ang="0">
                  <a:pos x="473" y="672"/>
                </a:cxn>
                <a:cxn ang="0">
                  <a:pos x="448" y="682"/>
                </a:cxn>
                <a:cxn ang="0">
                  <a:pos x="398" y="699"/>
                </a:cxn>
                <a:cxn ang="0">
                  <a:pos x="309" y="741"/>
                </a:cxn>
                <a:cxn ang="0">
                  <a:pos x="264" y="752"/>
                </a:cxn>
                <a:cxn ang="0">
                  <a:pos x="217" y="745"/>
                </a:cxn>
                <a:cxn ang="0">
                  <a:pos x="177" y="628"/>
                </a:cxn>
                <a:cxn ang="0">
                  <a:pos x="153" y="504"/>
                </a:cxn>
                <a:cxn ang="0">
                  <a:pos x="127" y="403"/>
                </a:cxn>
                <a:cxn ang="0">
                  <a:pos x="93" y="305"/>
                </a:cxn>
                <a:cxn ang="0">
                  <a:pos x="57" y="205"/>
                </a:cxn>
                <a:cxn ang="0">
                  <a:pos x="20" y="10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8" h="752">
                  <a:moveTo>
                    <a:pt x="0" y="0"/>
                  </a:moveTo>
                  <a:lnTo>
                    <a:pt x="36" y="10"/>
                  </a:lnTo>
                  <a:lnTo>
                    <a:pt x="57" y="38"/>
                  </a:lnTo>
                  <a:lnTo>
                    <a:pt x="89" y="110"/>
                  </a:lnTo>
                  <a:lnTo>
                    <a:pt x="118" y="190"/>
                  </a:lnTo>
                  <a:lnTo>
                    <a:pt x="144" y="269"/>
                  </a:lnTo>
                  <a:lnTo>
                    <a:pt x="171" y="348"/>
                  </a:lnTo>
                  <a:lnTo>
                    <a:pt x="198" y="427"/>
                  </a:lnTo>
                  <a:lnTo>
                    <a:pt x="236" y="700"/>
                  </a:lnTo>
                  <a:lnTo>
                    <a:pt x="273" y="699"/>
                  </a:lnTo>
                  <a:lnTo>
                    <a:pt x="312" y="683"/>
                  </a:lnTo>
                  <a:lnTo>
                    <a:pt x="398" y="656"/>
                  </a:lnTo>
                  <a:lnTo>
                    <a:pt x="488" y="655"/>
                  </a:lnTo>
                  <a:lnTo>
                    <a:pt x="473" y="672"/>
                  </a:lnTo>
                  <a:lnTo>
                    <a:pt x="448" y="682"/>
                  </a:lnTo>
                  <a:lnTo>
                    <a:pt x="398" y="699"/>
                  </a:lnTo>
                  <a:lnTo>
                    <a:pt x="309" y="741"/>
                  </a:lnTo>
                  <a:lnTo>
                    <a:pt x="264" y="752"/>
                  </a:lnTo>
                  <a:lnTo>
                    <a:pt x="217" y="745"/>
                  </a:lnTo>
                  <a:lnTo>
                    <a:pt x="177" y="628"/>
                  </a:lnTo>
                  <a:lnTo>
                    <a:pt x="153" y="504"/>
                  </a:lnTo>
                  <a:lnTo>
                    <a:pt x="127" y="403"/>
                  </a:lnTo>
                  <a:lnTo>
                    <a:pt x="93" y="305"/>
                  </a:lnTo>
                  <a:lnTo>
                    <a:pt x="57" y="205"/>
                  </a:lnTo>
                  <a:lnTo>
                    <a:pt x="20" y="10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4416" y="2937"/>
              <a:ext cx="179" cy="38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92" y="8"/>
                </a:cxn>
                <a:cxn ang="0">
                  <a:pos x="111" y="33"/>
                </a:cxn>
                <a:cxn ang="0">
                  <a:pos x="140" y="92"/>
                </a:cxn>
                <a:cxn ang="0">
                  <a:pos x="182" y="191"/>
                </a:cxn>
                <a:cxn ang="0">
                  <a:pos x="221" y="289"/>
                </a:cxn>
                <a:cxn ang="0">
                  <a:pos x="259" y="388"/>
                </a:cxn>
                <a:cxn ang="0">
                  <a:pos x="296" y="488"/>
                </a:cxn>
                <a:cxn ang="0">
                  <a:pos x="334" y="701"/>
                </a:cxn>
                <a:cxn ang="0">
                  <a:pos x="359" y="744"/>
                </a:cxn>
                <a:cxn ang="0">
                  <a:pos x="352" y="763"/>
                </a:cxn>
                <a:cxn ang="0">
                  <a:pos x="328" y="773"/>
                </a:cxn>
                <a:cxn ang="0">
                  <a:pos x="291" y="750"/>
                </a:cxn>
                <a:cxn ang="0">
                  <a:pos x="293" y="707"/>
                </a:cxn>
                <a:cxn ang="0">
                  <a:pos x="265" y="590"/>
                </a:cxn>
                <a:cxn ang="0">
                  <a:pos x="232" y="476"/>
                </a:cxn>
                <a:cxn ang="0">
                  <a:pos x="191" y="362"/>
                </a:cxn>
                <a:cxn ang="0">
                  <a:pos x="168" y="307"/>
                </a:cxn>
                <a:cxn ang="0">
                  <a:pos x="140" y="252"/>
                </a:cxn>
                <a:cxn ang="0">
                  <a:pos x="136" y="249"/>
                </a:cxn>
                <a:cxn ang="0">
                  <a:pos x="144" y="301"/>
                </a:cxn>
                <a:cxn ang="0">
                  <a:pos x="164" y="352"/>
                </a:cxn>
                <a:cxn ang="0">
                  <a:pos x="196" y="436"/>
                </a:cxn>
                <a:cxn ang="0">
                  <a:pos x="227" y="519"/>
                </a:cxn>
                <a:cxn ang="0">
                  <a:pos x="260" y="695"/>
                </a:cxn>
                <a:cxn ang="0">
                  <a:pos x="264" y="750"/>
                </a:cxn>
                <a:cxn ang="0">
                  <a:pos x="254" y="773"/>
                </a:cxn>
                <a:cxn ang="0">
                  <a:pos x="229" y="773"/>
                </a:cxn>
                <a:cxn ang="0">
                  <a:pos x="190" y="605"/>
                </a:cxn>
                <a:cxn ang="0">
                  <a:pos x="159" y="508"/>
                </a:cxn>
                <a:cxn ang="0">
                  <a:pos x="123" y="413"/>
                </a:cxn>
                <a:cxn ang="0">
                  <a:pos x="87" y="319"/>
                </a:cxn>
                <a:cxn ang="0">
                  <a:pos x="53" y="223"/>
                </a:cxn>
                <a:cxn ang="0">
                  <a:pos x="39" y="191"/>
                </a:cxn>
                <a:cxn ang="0">
                  <a:pos x="20" y="160"/>
                </a:cxn>
                <a:cxn ang="0">
                  <a:pos x="0" y="95"/>
                </a:cxn>
                <a:cxn ang="0">
                  <a:pos x="47" y="97"/>
                </a:cxn>
                <a:cxn ang="0">
                  <a:pos x="83" y="140"/>
                </a:cxn>
                <a:cxn ang="0">
                  <a:pos x="89" y="128"/>
                </a:cxn>
                <a:cxn ang="0">
                  <a:pos x="81" y="111"/>
                </a:cxn>
                <a:cxn ang="0">
                  <a:pos x="65" y="75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2" y="0"/>
                </a:cxn>
              </a:cxnLst>
              <a:rect l="0" t="0" r="r" b="b"/>
              <a:pathLst>
                <a:path w="359" h="773">
                  <a:moveTo>
                    <a:pt x="62" y="0"/>
                  </a:moveTo>
                  <a:lnTo>
                    <a:pt x="92" y="8"/>
                  </a:lnTo>
                  <a:lnTo>
                    <a:pt x="111" y="33"/>
                  </a:lnTo>
                  <a:lnTo>
                    <a:pt x="140" y="92"/>
                  </a:lnTo>
                  <a:lnTo>
                    <a:pt x="182" y="191"/>
                  </a:lnTo>
                  <a:lnTo>
                    <a:pt x="221" y="289"/>
                  </a:lnTo>
                  <a:lnTo>
                    <a:pt x="259" y="388"/>
                  </a:lnTo>
                  <a:lnTo>
                    <a:pt x="296" y="488"/>
                  </a:lnTo>
                  <a:lnTo>
                    <a:pt x="334" y="701"/>
                  </a:lnTo>
                  <a:lnTo>
                    <a:pt x="359" y="744"/>
                  </a:lnTo>
                  <a:lnTo>
                    <a:pt x="352" y="763"/>
                  </a:lnTo>
                  <a:lnTo>
                    <a:pt x="328" y="773"/>
                  </a:lnTo>
                  <a:lnTo>
                    <a:pt x="291" y="750"/>
                  </a:lnTo>
                  <a:lnTo>
                    <a:pt x="293" y="707"/>
                  </a:lnTo>
                  <a:lnTo>
                    <a:pt x="265" y="590"/>
                  </a:lnTo>
                  <a:lnTo>
                    <a:pt x="232" y="476"/>
                  </a:lnTo>
                  <a:lnTo>
                    <a:pt x="191" y="362"/>
                  </a:lnTo>
                  <a:lnTo>
                    <a:pt x="168" y="307"/>
                  </a:lnTo>
                  <a:lnTo>
                    <a:pt x="140" y="252"/>
                  </a:lnTo>
                  <a:lnTo>
                    <a:pt x="136" y="249"/>
                  </a:lnTo>
                  <a:lnTo>
                    <a:pt x="144" y="301"/>
                  </a:lnTo>
                  <a:lnTo>
                    <a:pt x="164" y="352"/>
                  </a:lnTo>
                  <a:lnTo>
                    <a:pt x="196" y="436"/>
                  </a:lnTo>
                  <a:lnTo>
                    <a:pt x="227" y="519"/>
                  </a:lnTo>
                  <a:lnTo>
                    <a:pt x="260" y="695"/>
                  </a:lnTo>
                  <a:lnTo>
                    <a:pt x="264" y="750"/>
                  </a:lnTo>
                  <a:lnTo>
                    <a:pt x="254" y="773"/>
                  </a:lnTo>
                  <a:lnTo>
                    <a:pt x="229" y="773"/>
                  </a:lnTo>
                  <a:lnTo>
                    <a:pt x="190" y="605"/>
                  </a:lnTo>
                  <a:lnTo>
                    <a:pt x="159" y="508"/>
                  </a:lnTo>
                  <a:lnTo>
                    <a:pt x="123" y="413"/>
                  </a:lnTo>
                  <a:lnTo>
                    <a:pt x="87" y="319"/>
                  </a:lnTo>
                  <a:lnTo>
                    <a:pt x="53" y="223"/>
                  </a:lnTo>
                  <a:lnTo>
                    <a:pt x="39" y="191"/>
                  </a:lnTo>
                  <a:lnTo>
                    <a:pt x="20" y="160"/>
                  </a:lnTo>
                  <a:lnTo>
                    <a:pt x="0" y="95"/>
                  </a:lnTo>
                  <a:lnTo>
                    <a:pt x="47" y="97"/>
                  </a:lnTo>
                  <a:lnTo>
                    <a:pt x="83" y="140"/>
                  </a:lnTo>
                  <a:lnTo>
                    <a:pt x="89" y="128"/>
                  </a:lnTo>
                  <a:lnTo>
                    <a:pt x="81" y="111"/>
                  </a:lnTo>
                  <a:lnTo>
                    <a:pt x="65" y="75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4987" y="2979"/>
              <a:ext cx="154" cy="155"/>
            </a:xfrm>
            <a:custGeom>
              <a:avLst/>
              <a:gdLst/>
              <a:ahLst/>
              <a:cxnLst>
                <a:cxn ang="0">
                  <a:pos x="302" y="0"/>
                </a:cxn>
                <a:cxn ang="0">
                  <a:pos x="308" y="25"/>
                </a:cxn>
                <a:cxn ang="0">
                  <a:pos x="296" y="53"/>
                </a:cxn>
                <a:cxn ang="0">
                  <a:pos x="259" y="101"/>
                </a:cxn>
                <a:cxn ang="0">
                  <a:pos x="211" y="154"/>
                </a:cxn>
                <a:cxn ang="0">
                  <a:pos x="162" y="207"/>
                </a:cxn>
                <a:cxn ang="0">
                  <a:pos x="113" y="258"/>
                </a:cxn>
                <a:cxn ang="0">
                  <a:pos x="61" y="309"/>
                </a:cxn>
                <a:cxn ang="0">
                  <a:pos x="45" y="309"/>
                </a:cxn>
                <a:cxn ang="0">
                  <a:pos x="34" y="283"/>
                </a:cxn>
                <a:cxn ang="0">
                  <a:pos x="14" y="261"/>
                </a:cxn>
                <a:cxn ang="0">
                  <a:pos x="0" y="207"/>
                </a:cxn>
                <a:cxn ang="0">
                  <a:pos x="37" y="252"/>
                </a:cxn>
                <a:cxn ang="0">
                  <a:pos x="67" y="255"/>
                </a:cxn>
                <a:cxn ang="0">
                  <a:pos x="92" y="237"/>
                </a:cxn>
                <a:cxn ang="0">
                  <a:pos x="141" y="189"/>
                </a:cxn>
                <a:cxn ang="0">
                  <a:pos x="183" y="143"/>
                </a:cxn>
                <a:cxn ang="0">
                  <a:pos x="223" y="94"/>
                </a:cxn>
                <a:cxn ang="0">
                  <a:pos x="265" y="49"/>
                </a:cxn>
                <a:cxn ang="0">
                  <a:pos x="302" y="0"/>
                </a:cxn>
                <a:cxn ang="0">
                  <a:pos x="302" y="0"/>
                </a:cxn>
                <a:cxn ang="0">
                  <a:pos x="302" y="0"/>
                </a:cxn>
              </a:cxnLst>
              <a:rect l="0" t="0" r="r" b="b"/>
              <a:pathLst>
                <a:path w="308" h="309">
                  <a:moveTo>
                    <a:pt x="302" y="0"/>
                  </a:moveTo>
                  <a:lnTo>
                    <a:pt x="308" y="25"/>
                  </a:lnTo>
                  <a:lnTo>
                    <a:pt x="296" y="53"/>
                  </a:lnTo>
                  <a:lnTo>
                    <a:pt x="259" y="101"/>
                  </a:lnTo>
                  <a:lnTo>
                    <a:pt x="211" y="154"/>
                  </a:lnTo>
                  <a:lnTo>
                    <a:pt x="162" y="207"/>
                  </a:lnTo>
                  <a:lnTo>
                    <a:pt x="113" y="258"/>
                  </a:lnTo>
                  <a:lnTo>
                    <a:pt x="61" y="309"/>
                  </a:lnTo>
                  <a:lnTo>
                    <a:pt x="45" y="309"/>
                  </a:lnTo>
                  <a:lnTo>
                    <a:pt x="34" y="283"/>
                  </a:lnTo>
                  <a:lnTo>
                    <a:pt x="14" y="261"/>
                  </a:lnTo>
                  <a:lnTo>
                    <a:pt x="0" y="207"/>
                  </a:lnTo>
                  <a:lnTo>
                    <a:pt x="37" y="252"/>
                  </a:lnTo>
                  <a:lnTo>
                    <a:pt x="67" y="255"/>
                  </a:lnTo>
                  <a:lnTo>
                    <a:pt x="92" y="237"/>
                  </a:lnTo>
                  <a:lnTo>
                    <a:pt x="141" y="189"/>
                  </a:lnTo>
                  <a:lnTo>
                    <a:pt x="183" y="143"/>
                  </a:lnTo>
                  <a:lnTo>
                    <a:pt x="223" y="94"/>
                  </a:lnTo>
                  <a:lnTo>
                    <a:pt x="265" y="49"/>
                  </a:lnTo>
                  <a:lnTo>
                    <a:pt x="302" y="0"/>
                  </a:lnTo>
                  <a:lnTo>
                    <a:pt x="302" y="0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4831" y="3009"/>
              <a:ext cx="35" cy="8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6" y="5"/>
                </a:cxn>
                <a:cxn ang="0">
                  <a:pos x="51" y="28"/>
                </a:cxn>
                <a:cxn ang="0">
                  <a:pos x="71" y="86"/>
                </a:cxn>
                <a:cxn ang="0">
                  <a:pos x="61" y="165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71" h="165">
                  <a:moveTo>
                    <a:pt x="8" y="0"/>
                  </a:moveTo>
                  <a:lnTo>
                    <a:pt x="36" y="5"/>
                  </a:lnTo>
                  <a:lnTo>
                    <a:pt x="51" y="28"/>
                  </a:lnTo>
                  <a:lnTo>
                    <a:pt x="71" y="86"/>
                  </a:lnTo>
                  <a:lnTo>
                    <a:pt x="61" y="165"/>
                  </a:lnTo>
                  <a:lnTo>
                    <a:pt x="0" y="7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4829" y="3081"/>
              <a:ext cx="76" cy="21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142" y="5"/>
                </a:cxn>
                <a:cxn ang="0">
                  <a:pos x="150" y="28"/>
                </a:cxn>
                <a:cxn ang="0">
                  <a:pos x="131" y="85"/>
                </a:cxn>
                <a:cxn ang="0">
                  <a:pos x="87" y="256"/>
                </a:cxn>
                <a:cxn ang="0">
                  <a:pos x="59" y="340"/>
                </a:cxn>
                <a:cxn ang="0">
                  <a:pos x="21" y="420"/>
                </a:cxn>
                <a:cxn ang="0">
                  <a:pos x="21" y="430"/>
                </a:cxn>
                <a:cxn ang="0">
                  <a:pos x="0" y="414"/>
                </a:cxn>
                <a:cxn ang="0">
                  <a:pos x="2" y="387"/>
                </a:cxn>
                <a:cxn ang="0">
                  <a:pos x="18" y="329"/>
                </a:cxn>
                <a:cxn ang="0">
                  <a:pos x="47" y="212"/>
                </a:cxn>
                <a:cxn ang="0">
                  <a:pos x="75" y="94"/>
                </a:cxn>
                <a:cxn ang="0">
                  <a:pos x="113" y="0"/>
                </a:cxn>
                <a:cxn ang="0">
                  <a:pos x="113" y="0"/>
                </a:cxn>
                <a:cxn ang="0">
                  <a:pos x="113" y="0"/>
                </a:cxn>
              </a:cxnLst>
              <a:rect l="0" t="0" r="r" b="b"/>
              <a:pathLst>
                <a:path w="150" h="430">
                  <a:moveTo>
                    <a:pt x="113" y="0"/>
                  </a:moveTo>
                  <a:lnTo>
                    <a:pt x="142" y="5"/>
                  </a:lnTo>
                  <a:lnTo>
                    <a:pt x="150" y="28"/>
                  </a:lnTo>
                  <a:lnTo>
                    <a:pt x="131" y="85"/>
                  </a:lnTo>
                  <a:lnTo>
                    <a:pt x="87" y="256"/>
                  </a:lnTo>
                  <a:lnTo>
                    <a:pt x="59" y="340"/>
                  </a:lnTo>
                  <a:lnTo>
                    <a:pt x="21" y="420"/>
                  </a:lnTo>
                  <a:lnTo>
                    <a:pt x="21" y="430"/>
                  </a:lnTo>
                  <a:lnTo>
                    <a:pt x="0" y="414"/>
                  </a:lnTo>
                  <a:lnTo>
                    <a:pt x="2" y="387"/>
                  </a:lnTo>
                  <a:lnTo>
                    <a:pt x="18" y="329"/>
                  </a:lnTo>
                  <a:lnTo>
                    <a:pt x="47" y="212"/>
                  </a:lnTo>
                  <a:lnTo>
                    <a:pt x="75" y="94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5048" y="3086"/>
              <a:ext cx="203" cy="383"/>
            </a:xfrm>
            <a:custGeom>
              <a:avLst/>
              <a:gdLst/>
              <a:ahLst/>
              <a:cxnLst>
                <a:cxn ang="0">
                  <a:pos x="406" y="0"/>
                </a:cxn>
                <a:cxn ang="0">
                  <a:pos x="392" y="244"/>
                </a:cxn>
                <a:cxn ang="0">
                  <a:pos x="369" y="361"/>
                </a:cxn>
                <a:cxn ang="0">
                  <a:pos x="336" y="476"/>
                </a:cxn>
                <a:cxn ang="0">
                  <a:pos x="279" y="645"/>
                </a:cxn>
                <a:cxn ang="0">
                  <a:pos x="260" y="694"/>
                </a:cxn>
                <a:cxn ang="0">
                  <a:pos x="228" y="739"/>
                </a:cxn>
                <a:cxn ang="0">
                  <a:pos x="184" y="765"/>
                </a:cxn>
                <a:cxn ang="0">
                  <a:pos x="129" y="754"/>
                </a:cxn>
                <a:cxn ang="0">
                  <a:pos x="80" y="733"/>
                </a:cxn>
                <a:cxn ang="0">
                  <a:pos x="45" y="695"/>
                </a:cxn>
                <a:cxn ang="0">
                  <a:pos x="0" y="600"/>
                </a:cxn>
                <a:cxn ang="0">
                  <a:pos x="98" y="648"/>
                </a:cxn>
                <a:cxn ang="0">
                  <a:pos x="106" y="672"/>
                </a:cxn>
                <a:cxn ang="0">
                  <a:pos x="127" y="691"/>
                </a:cxn>
                <a:cxn ang="0">
                  <a:pos x="168" y="679"/>
                </a:cxn>
                <a:cxn ang="0">
                  <a:pos x="196" y="652"/>
                </a:cxn>
                <a:cxn ang="0">
                  <a:pos x="198" y="615"/>
                </a:cxn>
                <a:cxn ang="0">
                  <a:pos x="137" y="611"/>
                </a:cxn>
                <a:cxn ang="0">
                  <a:pos x="90" y="576"/>
                </a:cxn>
                <a:cxn ang="0">
                  <a:pos x="204" y="546"/>
                </a:cxn>
                <a:cxn ang="0">
                  <a:pos x="246" y="509"/>
                </a:cxn>
                <a:cxn ang="0">
                  <a:pos x="265" y="453"/>
                </a:cxn>
                <a:cxn ang="0">
                  <a:pos x="328" y="257"/>
                </a:cxn>
                <a:cxn ang="0">
                  <a:pos x="339" y="48"/>
                </a:cxn>
                <a:cxn ang="0">
                  <a:pos x="343" y="26"/>
                </a:cxn>
                <a:cxn ang="0">
                  <a:pos x="361" y="17"/>
                </a:cxn>
                <a:cxn ang="0">
                  <a:pos x="406" y="0"/>
                </a:cxn>
                <a:cxn ang="0">
                  <a:pos x="406" y="0"/>
                </a:cxn>
                <a:cxn ang="0">
                  <a:pos x="406" y="0"/>
                </a:cxn>
              </a:cxnLst>
              <a:rect l="0" t="0" r="r" b="b"/>
              <a:pathLst>
                <a:path w="406" h="765">
                  <a:moveTo>
                    <a:pt x="406" y="0"/>
                  </a:moveTo>
                  <a:lnTo>
                    <a:pt x="392" y="244"/>
                  </a:lnTo>
                  <a:lnTo>
                    <a:pt x="369" y="361"/>
                  </a:lnTo>
                  <a:lnTo>
                    <a:pt x="336" y="476"/>
                  </a:lnTo>
                  <a:lnTo>
                    <a:pt x="279" y="645"/>
                  </a:lnTo>
                  <a:lnTo>
                    <a:pt x="260" y="694"/>
                  </a:lnTo>
                  <a:lnTo>
                    <a:pt x="228" y="739"/>
                  </a:lnTo>
                  <a:lnTo>
                    <a:pt x="184" y="765"/>
                  </a:lnTo>
                  <a:lnTo>
                    <a:pt x="129" y="754"/>
                  </a:lnTo>
                  <a:lnTo>
                    <a:pt x="80" y="733"/>
                  </a:lnTo>
                  <a:lnTo>
                    <a:pt x="45" y="695"/>
                  </a:lnTo>
                  <a:lnTo>
                    <a:pt x="0" y="600"/>
                  </a:lnTo>
                  <a:lnTo>
                    <a:pt x="98" y="648"/>
                  </a:lnTo>
                  <a:lnTo>
                    <a:pt x="106" y="672"/>
                  </a:lnTo>
                  <a:lnTo>
                    <a:pt x="127" y="691"/>
                  </a:lnTo>
                  <a:lnTo>
                    <a:pt x="168" y="679"/>
                  </a:lnTo>
                  <a:lnTo>
                    <a:pt x="196" y="652"/>
                  </a:lnTo>
                  <a:lnTo>
                    <a:pt x="198" y="615"/>
                  </a:lnTo>
                  <a:lnTo>
                    <a:pt x="137" y="611"/>
                  </a:lnTo>
                  <a:lnTo>
                    <a:pt x="90" y="576"/>
                  </a:lnTo>
                  <a:lnTo>
                    <a:pt x="204" y="546"/>
                  </a:lnTo>
                  <a:lnTo>
                    <a:pt x="246" y="509"/>
                  </a:lnTo>
                  <a:lnTo>
                    <a:pt x="265" y="453"/>
                  </a:lnTo>
                  <a:lnTo>
                    <a:pt x="328" y="257"/>
                  </a:lnTo>
                  <a:lnTo>
                    <a:pt x="339" y="48"/>
                  </a:lnTo>
                  <a:lnTo>
                    <a:pt x="343" y="26"/>
                  </a:lnTo>
                  <a:lnTo>
                    <a:pt x="361" y="17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4987" y="3238"/>
              <a:ext cx="97" cy="141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99" y="64"/>
                </a:cxn>
                <a:cxn ang="0">
                  <a:pos x="137" y="136"/>
                </a:cxn>
                <a:cxn ang="0">
                  <a:pos x="194" y="283"/>
                </a:cxn>
                <a:cxn ang="0">
                  <a:pos x="115" y="244"/>
                </a:cxn>
                <a:cxn ang="0">
                  <a:pos x="74" y="164"/>
                </a:cxn>
                <a:cxn ang="0">
                  <a:pos x="37" y="99"/>
                </a:cxn>
                <a:cxn ang="0">
                  <a:pos x="0" y="34"/>
                </a:cxn>
                <a:cxn ang="0">
                  <a:pos x="50" y="0"/>
                </a:cxn>
                <a:cxn ang="0">
                  <a:pos x="50" y="0"/>
                </a:cxn>
                <a:cxn ang="0">
                  <a:pos x="50" y="0"/>
                </a:cxn>
              </a:cxnLst>
              <a:rect l="0" t="0" r="r" b="b"/>
              <a:pathLst>
                <a:path w="194" h="283">
                  <a:moveTo>
                    <a:pt x="50" y="0"/>
                  </a:moveTo>
                  <a:lnTo>
                    <a:pt x="99" y="64"/>
                  </a:lnTo>
                  <a:lnTo>
                    <a:pt x="137" y="136"/>
                  </a:lnTo>
                  <a:lnTo>
                    <a:pt x="194" y="283"/>
                  </a:lnTo>
                  <a:lnTo>
                    <a:pt x="115" y="244"/>
                  </a:lnTo>
                  <a:lnTo>
                    <a:pt x="74" y="164"/>
                  </a:lnTo>
                  <a:lnTo>
                    <a:pt x="37" y="99"/>
                  </a:lnTo>
                  <a:lnTo>
                    <a:pt x="0" y="34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748" y="3264"/>
              <a:ext cx="233" cy="149"/>
            </a:xfrm>
            <a:custGeom>
              <a:avLst/>
              <a:gdLst/>
              <a:ahLst/>
              <a:cxnLst>
                <a:cxn ang="0">
                  <a:pos x="448" y="0"/>
                </a:cxn>
                <a:cxn ang="0">
                  <a:pos x="466" y="14"/>
                </a:cxn>
                <a:cxn ang="0">
                  <a:pos x="461" y="33"/>
                </a:cxn>
                <a:cxn ang="0">
                  <a:pos x="443" y="80"/>
                </a:cxn>
                <a:cxn ang="0">
                  <a:pos x="401" y="149"/>
                </a:cxn>
                <a:cxn ang="0">
                  <a:pos x="381" y="184"/>
                </a:cxn>
                <a:cxn ang="0">
                  <a:pos x="353" y="217"/>
                </a:cxn>
                <a:cxn ang="0">
                  <a:pos x="281" y="255"/>
                </a:cxn>
                <a:cxn ang="0">
                  <a:pos x="207" y="282"/>
                </a:cxn>
                <a:cxn ang="0">
                  <a:pos x="132" y="297"/>
                </a:cxn>
                <a:cxn ang="0">
                  <a:pos x="52" y="290"/>
                </a:cxn>
                <a:cxn ang="0">
                  <a:pos x="3" y="242"/>
                </a:cxn>
                <a:cxn ang="0">
                  <a:pos x="0" y="224"/>
                </a:cxn>
                <a:cxn ang="0">
                  <a:pos x="1" y="206"/>
                </a:cxn>
                <a:cxn ang="0">
                  <a:pos x="16" y="173"/>
                </a:cxn>
                <a:cxn ang="0">
                  <a:pos x="47" y="110"/>
                </a:cxn>
                <a:cxn ang="0">
                  <a:pos x="90" y="175"/>
                </a:cxn>
                <a:cxn ang="0">
                  <a:pos x="74" y="221"/>
                </a:cxn>
                <a:cxn ang="0">
                  <a:pos x="80" y="239"/>
                </a:cxn>
                <a:cxn ang="0">
                  <a:pos x="106" y="243"/>
                </a:cxn>
                <a:cxn ang="0">
                  <a:pos x="264" y="194"/>
                </a:cxn>
                <a:cxn ang="0">
                  <a:pos x="180" y="169"/>
                </a:cxn>
                <a:cxn ang="0">
                  <a:pos x="136" y="126"/>
                </a:cxn>
                <a:cxn ang="0">
                  <a:pos x="244" y="138"/>
                </a:cxn>
                <a:cxn ang="0">
                  <a:pos x="349" y="113"/>
                </a:cxn>
                <a:cxn ang="0">
                  <a:pos x="377" y="75"/>
                </a:cxn>
                <a:cxn ang="0">
                  <a:pos x="393" y="35"/>
                </a:cxn>
                <a:cxn ang="0">
                  <a:pos x="448" y="0"/>
                </a:cxn>
                <a:cxn ang="0">
                  <a:pos x="448" y="0"/>
                </a:cxn>
                <a:cxn ang="0">
                  <a:pos x="448" y="0"/>
                </a:cxn>
              </a:cxnLst>
              <a:rect l="0" t="0" r="r" b="b"/>
              <a:pathLst>
                <a:path w="466" h="297">
                  <a:moveTo>
                    <a:pt x="448" y="0"/>
                  </a:moveTo>
                  <a:lnTo>
                    <a:pt x="466" y="14"/>
                  </a:lnTo>
                  <a:lnTo>
                    <a:pt x="461" y="33"/>
                  </a:lnTo>
                  <a:lnTo>
                    <a:pt x="443" y="80"/>
                  </a:lnTo>
                  <a:lnTo>
                    <a:pt x="401" y="149"/>
                  </a:lnTo>
                  <a:lnTo>
                    <a:pt x="381" y="184"/>
                  </a:lnTo>
                  <a:lnTo>
                    <a:pt x="353" y="217"/>
                  </a:lnTo>
                  <a:lnTo>
                    <a:pt x="281" y="255"/>
                  </a:lnTo>
                  <a:lnTo>
                    <a:pt x="207" y="282"/>
                  </a:lnTo>
                  <a:lnTo>
                    <a:pt x="132" y="297"/>
                  </a:lnTo>
                  <a:lnTo>
                    <a:pt x="52" y="290"/>
                  </a:lnTo>
                  <a:lnTo>
                    <a:pt x="3" y="242"/>
                  </a:lnTo>
                  <a:lnTo>
                    <a:pt x="0" y="224"/>
                  </a:lnTo>
                  <a:lnTo>
                    <a:pt x="1" y="206"/>
                  </a:lnTo>
                  <a:lnTo>
                    <a:pt x="16" y="173"/>
                  </a:lnTo>
                  <a:lnTo>
                    <a:pt x="47" y="110"/>
                  </a:lnTo>
                  <a:lnTo>
                    <a:pt x="90" y="175"/>
                  </a:lnTo>
                  <a:lnTo>
                    <a:pt x="74" y="221"/>
                  </a:lnTo>
                  <a:lnTo>
                    <a:pt x="80" y="239"/>
                  </a:lnTo>
                  <a:lnTo>
                    <a:pt x="106" y="243"/>
                  </a:lnTo>
                  <a:lnTo>
                    <a:pt x="264" y="194"/>
                  </a:lnTo>
                  <a:lnTo>
                    <a:pt x="180" y="169"/>
                  </a:lnTo>
                  <a:lnTo>
                    <a:pt x="136" y="126"/>
                  </a:lnTo>
                  <a:lnTo>
                    <a:pt x="244" y="138"/>
                  </a:lnTo>
                  <a:lnTo>
                    <a:pt x="349" y="113"/>
                  </a:lnTo>
                  <a:lnTo>
                    <a:pt x="377" y="75"/>
                  </a:lnTo>
                  <a:lnTo>
                    <a:pt x="393" y="35"/>
                  </a:lnTo>
                  <a:lnTo>
                    <a:pt x="448" y="0"/>
                  </a:lnTo>
                  <a:lnTo>
                    <a:pt x="448" y="0"/>
                  </a:lnTo>
                  <a:lnTo>
                    <a:pt x="44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1" name="Group 16"/>
          <p:cNvGrpSpPr>
            <a:grpSpLocks/>
          </p:cNvGrpSpPr>
          <p:nvPr/>
        </p:nvGrpSpPr>
        <p:grpSpPr bwMode="auto">
          <a:xfrm>
            <a:off x="357158" y="0"/>
            <a:ext cx="2749550" cy="1412875"/>
            <a:chOff x="1968" y="1488"/>
            <a:chExt cx="2208" cy="1256"/>
          </a:xfrm>
        </p:grpSpPr>
        <p:pic>
          <p:nvPicPr>
            <p:cNvPr id="52" name="Picture 17" descr="PH02750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04" y="1488"/>
              <a:ext cx="1872" cy="1256"/>
            </a:xfrm>
            <a:prstGeom prst="rect">
              <a:avLst/>
            </a:prstGeom>
            <a:noFill/>
          </p:spPr>
        </p:pic>
        <p:pic>
          <p:nvPicPr>
            <p:cNvPr id="53" name="Picture 18" descr="WB01268_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68" y="2112"/>
              <a:ext cx="2160" cy="12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graphicFrame>
        <p:nvGraphicFramePr>
          <p:cNvPr id="7" name="Схема 6"/>
          <p:cNvGraphicFramePr/>
          <p:nvPr/>
        </p:nvGraphicFramePr>
        <p:xfrm>
          <a:off x="714348" y="428604"/>
          <a:ext cx="8001056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7" descr="misli_html_m658e97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857620" y="4071942"/>
            <a:ext cx="2500330" cy="2568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428604"/>
            <a:ext cx="7143800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i="1" dirty="0" smtClean="0">
                <a:solidFill>
                  <a:srgbClr val="C00000"/>
                </a:solidFill>
              </a:rPr>
              <a:t> учебно-познавательная компетенция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142844" y="2857496"/>
            <a:ext cx="2857520" cy="714380"/>
          </a:xfrm>
          <a:prstGeom prst="wedgeRoundRectCallout">
            <a:avLst>
              <a:gd name="adj1" fmla="val 20959"/>
              <a:gd name="adj2" fmla="val -202802"/>
              <a:gd name="adj3" fmla="val 16667"/>
            </a:avLst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умение ставить цель 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1714480" y="4429132"/>
            <a:ext cx="2857520" cy="1500198"/>
          </a:xfrm>
          <a:prstGeom prst="wedgeRoundRectCallout">
            <a:avLst>
              <a:gd name="adj1" fmla="val 1231"/>
              <a:gd name="adj2" fmla="val -228831"/>
              <a:gd name="adj3" fmla="val 16667"/>
            </a:avLst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умение задавать вопросы к наблюдаемым фактам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4357686" y="4572008"/>
            <a:ext cx="3357586" cy="1214446"/>
          </a:xfrm>
          <a:prstGeom prst="wedgeRoundRectCallout">
            <a:avLst>
              <a:gd name="adj1" fmla="val 11732"/>
              <a:gd name="adj2" fmla="val -287582"/>
              <a:gd name="adj3" fmla="val 16667"/>
            </a:avLst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умение ставить познавательные задачи и выдвигать гипотезы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3071802" y="2714620"/>
            <a:ext cx="3357586" cy="785818"/>
          </a:xfrm>
          <a:prstGeom prst="wedgeRoundRectCallout">
            <a:avLst>
              <a:gd name="adj1" fmla="val -23838"/>
              <a:gd name="adj2" fmla="val -169107"/>
              <a:gd name="adj3" fmla="val 16667"/>
            </a:avLst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умение организовывать планирование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02935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6000760" y="3214686"/>
            <a:ext cx="3000428" cy="857256"/>
          </a:xfrm>
          <a:prstGeom prst="wedgeRoundRectCallout">
            <a:avLst>
              <a:gd name="adj1" fmla="val 4500"/>
              <a:gd name="adj2" fmla="val -219779"/>
              <a:gd name="adj3" fmla="val 16667"/>
            </a:avLst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C00000"/>
                </a:solidFill>
              </a:rPr>
              <a:t>умение выступать устно и письменно 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-142908" y="-214338"/>
            <a:ext cx="9286908" cy="7072338"/>
          </a:xfrm>
          <a:prstGeom prst="cloudCallout">
            <a:avLst>
              <a:gd name="adj1" fmla="val 43263"/>
              <a:gd name="adj2" fmla="val 46513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214414" y="1357298"/>
            <a:ext cx="6704399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Формирование основных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компетенций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осуществляется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при умении работать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с компьютерной техникой.</a:t>
            </a: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15" name="Picture 51" descr="pe01707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4641850"/>
            <a:ext cx="1674813" cy="2216150"/>
          </a:xfrm>
          <a:prstGeom prst="rect">
            <a:avLst/>
          </a:prstGeom>
          <a:noFill/>
        </p:spPr>
      </p:pic>
      <p:pic>
        <p:nvPicPr>
          <p:cNvPr id="16" name="Объект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142908" y="0"/>
            <a:ext cx="2857520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9" grpId="0" animBg="1"/>
      <p:bldP spid="8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/>
          <a:lstStyle/>
          <a:p>
            <a:r>
              <a:rPr lang="ru-RU" dirty="0" smtClean="0"/>
              <a:t>Метод проектов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85786" y="1071546"/>
            <a:ext cx="7858147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/>
              <a:t>Некоторый способ достижения дидактической цели через детальную разработку обозначенной проблемы, которая должна  завершиться реальным практическим результатом.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85786" y="1142984"/>
            <a:ext cx="7786742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Основные требования к использованию метода проектов выглядят так:</a:t>
            </a:r>
            <a:endParaRPr lang="ru-RU" sz="2800" b="1" dirty="0"/>
          </a:p>
        </p:txBody>
      </p:sp>
      <p:sp>
        <p:nvSpPr>
          <p:cNvPr id="8" name="Выноска-облако 7"/>
          <p:cNvSpPr/>
          <p:nvPr/>
        </p:nvSpPr>
        <p:spPr>
          <a:xfrm>
            <a:off x="-428660" y="2071678"/>
            <a:ext cx="3429024" cy="1785950"/>
          </a:xfrm>
          <a:prstGeom prst="cloudCallout">
            <a:avLst>
              <a:gd name="adj1" fmla="val 43518"/>
              <a:gd name="adj2" fmla="val -4698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</a:rPr>
              <a:t>Наличие значимой задачи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1214414" y="2928934"/>
            <a:ext cx="3857652" cy="2143140"/>
          </a:xfrm>
          <a:prstGeom prst="cloudCallout">
            <a:avLst>
              <a:gd name="adj1" fmla="val 43518"/>
              <a:gd name="adj2" fmla="val -4698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</a:rPr>
              <a:t> Практическая значимость результатов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1" name="Выноска-облако 10"/>
          <p:cNvSpPr/>
          <p:nvPr/>
        </p:nvSpPr>
        <p:spPr>
          <a:xfrm>
            <a:off x="0" y="4571984"/>
            <a:ext cx="4286248" cy="2286016"/>
          </a:xfrm>
          <a:prstGeom prst="cloudCallout">
            <a:avLst>
              <a:gd name="adj1" fmla="val -17462"/>
              <a:gd name="adj2" fmla="val -7364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Структурирование </a:t>
            </a:r>
            <a:r>
              <a:rPr lang="ru-RU" sz="2800" dirty="0" smtClean="0">
                <a:solidFill>
                  <a:srgbClr val="7030A0"/>
                </a:solidFill>
              </a:rPr>
              <a:t>содержательной части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4214810" y="4429108"/>
            <a:ext cx="4929190" cy="2428892"/>
          </a:xfrm>
          <a:prstGeom prst="cloudCallout">
            <a:avLst>
              <a:gd name="adj1" fmla="val 52816"/>
              <a:gd name="adj2" fmla="val -135724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</a:rPr>
              <a:t>Использование исследовательских методов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4357686" y="2285992"/>
            <a:ext cx="4786314" cy="2214578"/>
          </a:xfrm>
          <a:prstGeom prst="cloudCallout">
            <a:avLst>
              <a:gd name="adj1" fmla="val 26086"/>
              <a:gd name="adj2" fmla="val -7174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</a:rPr>
              <a:t> Самостоятельная работа учащихся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3" name="Picture 7" descr="misli_html_m658e97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57224" y="0"/>
            <a:ext cx="1285884" cy="13210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5312" t="26250" r="31250" b="20000"/>
          <a:stretch>
            <a:fillRect/>
          </a:stretch>
        </p:blipFill>
        <p:spPr bwMode="auto">
          <a:xfrm>
            <a:off x="0" y="0"/>
            <a:ext cx="407196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14375" t="26250" r="30312" b="18750"/>
          <a:stretch>
            <a:fillRect/>
          </a:stretch>
        </p:blipFill>
        <p:spPr bwMode="auto">
          <a:xfrm>
            <a:off x="2357422" y="1643050"/>
            <a:ext cx="421484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 l="14375" t="26250" r="31250" b="18750"/>
          <a:stretch>
            <a:fillRect/>
          </a:stretch>
        </p:blipFill>
        <p:spPr bwMode="auto">
          <a:xfrm>
            <a:off x="5000596" y="3714728"/>
            <a:ext cx="414340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 l="15000" t="23750" r="32500" b="19999"/>
          <a:stretch>
            <a:fillRect/>
          </a:stretch>
        </p:blipFill>
        <p:spPr bwMode="auto">
          <a:xfrm>
            <a:off x="2285984" y="1571612"/>
            <a:ext cx="4303743" cy="3458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0" y="142852"/>
            <a:ext cx="2357454" cy="1214421"/>
            <a:chOff x="1968" y="1488"/>
            <a:chExt cx="2208" cy="1256"/>
          </a:xfrm>
        </p:grpSpPr>
        <p:pic>
          <p:nvPicPr>
            <p:cNvPr id="18" name="Picture 17" descr="PH02750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04" y="1488"/>
              <a:ext cx="1872" cy="1256"/>
            </a:xfrm>
            <a:prstGeom prst="rect">
              <a:avLst/>
            </a:prstGeom>
            <a:noFill/>
          </p:spPr>
        </p:pic>
        <p:pic>
          <p:nvPicPr>
            <p:cNvPr id="19" name="Picture 18" descr="WB01268_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68" y="2112"/>
              <a:ext cx="2160" cy="120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Признаки критического мышления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1357298"/>
            <a:ext cx="300039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Мышление продуктивное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1857364"/>
            <a:ext cx="3000396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 Мышление </a:t>
            </a:r>
            <a:r>
              <a:rPr lang="ru-RU" dirty="0" err="1" smtClean="0"/>
              <a:t>ответсвенное</a:t>
            </a:r>
            <a:r>
              <a:rPr lang="ru-RU" dirty="0" smtClean="0"/>
              <a:t> и самостоятельное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2643182"/>
            <a:ext cx="3000396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  Мышление аргументированное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3500438"/>
            <a:ext cx="300039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 Мышление индивидуальное</a:t>
            </a:r>
            <a:endParaRPr lang="ru-RU" dirty="0"/>
          </a:p>
        </p:txBody>
      </p:sp>
      <p:sp>
        <p:nvSpPr>
          <p:cNvPr id="7" name="Овальная выноска 6"/>
          <p:cNvSpPr/>
          <p:nvPr/>
        </p:nvSpPr>
        <p:spPr>
          <a:xfrm>
            <a:off x="6500826" y="1071546"/>
            <a:ext cx="2643174" cy="1714512"/>
          </a:xfrm>
          <a:prstGeom prst="wedgeEllipseCallout">
            <a:avLst>
              <a:gd name="adj1" fmla="val -174008"/>
              <a:gd name="adj2" fmla="val -24363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002060"/>
                </a:solidFill>
              </a:rPr>
              <a:t>формирует позитивный опыт из всего, происходящего с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человеком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4000496" y="2143116"/>
            <a:ext cx="2928958" cy="1714512"/>
          </a:xfrm>
          <a:prstGeom prst="wedgeEllipseCallout">
            <a:avLst>
              <a:gd name="adj1" fmla="val -76640"/>
              <a:gd name="adj2" fmla="val -428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rgbClr val="002060"/>
                </a:solidFill>
              </a:rPr>
              <a:t>работа на первом этапе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индивидуальна, ученик берет на себя ответственность за свой результат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обучения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6000760" y="3571876"/>
            <a:ext cx="3000364" cy="2286016"/>
          </a:xfrm>
          <a:prstGeom prst="wedgeEllipseCallout">
            <a:avLst>
              <a:gd name="adj1" fmla="val -147863"/>
              <a:gd name="adj2" fmla="val -64091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2060"/>
                </a:solidFill>
              </a:rPr>
              <a:t>продуманные решения подтверждены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убедительными доводами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3143240" y="4429132"/>
            <a:ext cx="2928958" cy="1643098"/>
          </a:xfrm>
          <a:prstGeom prst="wedgeEllipseCallout">
            <a:avLst>
              <a:gd name="adj1" fmla="val -50851"/>
              <a:gd name="adj2" fmla="val -84923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002060"/>
                </a:solidFill>
              </a:rPr>
              <a:t>формирует личностную культуру работы с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информацией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4071942"/>
            <a:ext cx="300039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 Мышление социальное</a:t>
            </a:r>
            <a:endParaRPr lang="ru-RU" dirty="0"/>
          </a:p>
        </p:txBody>
      </p:sp>
      <p:sp>
        <p:nvSpPr>
          <p:cNvPr id="13" name="Овальная выноска 12"/>
          <p:cNvSpPr/>
          <p:nvPr/>
        </p:nvSpPr>
        <p:spPr>
          <a:xfrm>
            <a:off x="0" y="5000636"/>
            <a:ext cx="3286148" cy="1643098"/>
          </a:xfrm>
          <a:prstGeom prst="wedgeEllipseCallout">
            <a:avLst>
              <a:gd name="adj1" fmla="val -21287"/>
              <a:gd name="adj2" fmla="val -83220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002060"/>
                </a:solidFill>
              </a:rPr>
              <a:t>работа осуществляется в парах и группах,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взаимодействие в форме дискуссии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15" name="Нижний колонтитул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pic>
        <p:nvPicPr>
          <p:cNvPr id="16" name="Picture 22" descr="AN00790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37437" y="5078412"/>
            <a:ext cx="1706563" cy="1779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14414" y="500042"/>
            <a:ext cx="8229600" cy="1143000"/>
          </a:xfrm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Игровая технология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graphicFrame>
        <p:nvGraphicFramePr>
          <p:cNvPr id="6" name="Схема 5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1643042" y="5214950"/>
            <a:ext cx="6096000" cy="1042470"/>
            <a:chOff x="0" y="2178711"/>
            <a:chExt cx="6096000" cy="1042470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0" y="2178711"/>
              <a:ext cx="6096000" cy="1042470"/>
            </a:xfrm>
            <a:prstGeom prst="roundRect">
              <a:avLst/>
            </a:prstGeom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50889" y="2229600"/>
              <a:ext cx="5994222" cy="940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2870" tIns="102870" rIns="102870" bIns="102870" numCol="1" spcCol="1270" anchor="ctr" anchorCtr="0">
              <a:noAutofit/>
            </a:bodyPr>
            <a:lstStyle/>
            <a:p>
              <a:pPr lvl="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700" kern="1200" dirty="0" smtClean="0"/>
                <a:t> </a:t>
              </a:r>
              <a:endParaRPr lang="ru-RU" sz="2700" kern="1200" dirty="0"/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2214546" y="528638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должна влиять на развитие психических процессов, внимания, памяти, мышления и т.д. </a:t>
            </a:r>
            <a:endParaRPr lang="ru-RU" dirty="0"/>
          </a:p>
        </p:txBody>
      </p:sp>
      <p:pic>
        <p:nvPicPr>
          <p:cNvPr id="11" name="Picture 14" descr="J034335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81863" y="4429132"/>
            <a:ext cx="1862137" cy="2205037"/>
          </a:xfrm>
          <a:prstGeom prst="rect">
            <a:avLst/>
          </a:prstGeom>
          <a:noFill/>
        </p:spPr>
      </p:pic>
      <p:pic>
        <p:nvPicPr>
          <p:cNvPr id="12" name="Picture 7" descr="j031240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44" y="571480"/>
            <a:ext cx="2428860" cy="1032271"/>
          </a:xfrm>
          <a:prstGeom prst="rect">
            <a:avLst/>
          </a:prstGeom>
          <a:noFill/>
        </p:spPr>
      </p:pic>
      <p:sp>
        <p:nvSpPr>
          <p:cNvPr id="13" name="Выноска-облако 12"/>
          <p:cNvSpPr/>
          <p:nvPr/>
        </p:nvSpPr>
        <p:spPr>
          <a:xfrm>
            <a:off x="0" y="3000372"/>
            <a:ext cx="9572660" cy="3857628"/>
          </a:xfrm>
          <a:prstGeom prst="cloudCallout">
            <a:avLst>
              <a:gd name="adj1" fmla="val 39466"/>
              <a:gd name="adj2" fmla="val -778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400" b="1" dirty="0" smtClean="0">
                <a:solidFill>
                  <a:srgbClr val="7030A0"/>
                </a:solidFill>
              </a:rPr>
              <a:t>Суд над </a:t>
            </a:r>
          </a:p>
          <a:p>
            <a:pPr algn="r"/>
            <a:r>
              <a:rPr lang="ru-RU" sz="4400" b="1" dirty="0" smtClean="0">
                <a:solidFill>
                  <a:srgbClr val="7030A0"/>
                </a:solidFill>
              </a:rPr>
              <a:t>инерцией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0" y="-357214"/>
            <a:ext cx="8643966" cy="3857628"/>
          </a:xfrm>
          <a:prstGeom prst="cloudCallout">
            <a:avLst>
              <a:gd name="adj1" fmla="val -19174"/>
              <a:gd name="adj2" fmla="val 6325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Суд над </a:t>
            </a:r>
          </a:p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  трением</a:t>
            </a: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15" name="Рисунок 14" descr="b32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86380" y="0"/>
            <a:ext cx="1857388" cy="2600344"/>
          </a:xfrm>
          <a:prstGeom prst="rect">
            <a:avLst/>
          </a:prstGeom>
        </p:spPr>
      </p:pic>
      <p:pic>
        <p:nvPicPr>
          <p:cNvPr id="16" name="Рисунок 15" descr="b89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43108" y="3571876"/>
            <a:ext cx="2357454" cy="28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Уроки - конференции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"Гимназия №1"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1285860"/>
            <a:ext cx="7358114" cy="95410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10 класс- Тепловые двигатели</a:t>
            </a:r>
          </a:p>
          <a:p>
            <a:pPr algn="ctr"/>
            <a:r>
              <a:rPr lang="ru-RU" sz="2800" b="1" cap="all" spc="0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и их применение</a:t>
            </a:r>
            <a:endParaRPr lang="ru-RU" sz="2800" b="1" cap="all" spc="0" dirty="0">
              <a:ln/>
              <a:solidFill>
                <a:srgbClr val="0070C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2500306"/>
            <a:ext cx="7286676" cy="95410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11 </a:t>
            </a:r>
            <a:r>
              <a:rPr lang="ru-RU" sz="2800" b="1" cap="all" spc="0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класс- </a:t>
            </a:r>
            <a:r>
              <a:rPr lang="ru-RU" sz="2800" b="1" cap="all" spc="0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шкала электромагнитных колебаний</a:t>
            </a:r>
            <a:endParaRPr lang="ru-RU" sz="2800" b="1" cap="all" spc="0" dirty="0">
              <a:ln/>
              <a:solidFill>
                <a:srgbClr val="0070C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3786190"/>
            <a:ext cx="7286676" cy="138499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11 </a:t>
            </a:r>
            <a:r>
              <a:rPr lang="ru-RU" sz="2800" b="1" cap="all" spc="0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класс- </a:t>
            </a:r>
            <a:r>
              <a:rPr lang="ru-RU" sz="2800" b="1" cap="all" spc="0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производство и передача электрической энергии</a:t>
            </a:r>
            <a:endParaRPr lang="ru-RU" sz="2800" b="1" cap="all" spc="0" dirty="0">
              <a:ln/>
              <a:solidFill>
                <a:srgbClr val="0070C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" name="Picture 11" descr="j03435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572008"/>
            <a:ext cx="2160587" cy="1990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</TotalTime>
  <Words>520</Words>
  <PresentationFormat>Экран (4:3)</PresentationFormat>
  <Paragraphs>111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Метод проектов</vt:lpstr>
      <vt:lpstr>Слайд 6</vt:lpstr>
      <vt:lpstr>Признаки критического мышления</vt:lpstr>
      <vt:lpstr>Игровая технология</vt:lpstr>
      <vt:lpstr>Уроки - конференции</vt:lpstr>
      <vt:lpstr>Медиатека лабораторных наиболее интересных опытов </vt:lpstr>
      <vt:lpstr>Интегрированные уроки по способу их организации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Физика</cp:lastModifiedBy>
  <cp:revision>52</cp:revision>
  <dcterms:created xsi:type="dcterms:W3CDTF">2011-01-23T07:51:28Z</dcterms:created>
  <dcterms:modified xsi:type="dcterms:W3CDTF">2011-01-26T07:13:08Z</dcterms:modified>
</cp:coreProperties>
</file>