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A0BD-4EFC-4B7D-B0AD-966F21FB8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9A5DDF-1F6B-4030-B8A3-8848B7244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FC2D6F-BE20-413B-BBE3-205A2A9B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82F-886C-4E7A-8930-1AF57BE2A7D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209CE-9ADD-47CB-8DA5-7BA07C6E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B58544-83D6-4DC6-8B63-1D5E1975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FD72-D116-4660-8101-93A1A102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1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942A0-161E-4654-9473-DA8AC73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C67B66-EDD3-47AA-AC85-BCE96E438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B44CF-B336-499D-BE1A-E99F57AA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82F-886C-4E7A-8930-1AF57BE2A7D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F1A104-CFC5-4318-9F3B-3956B2BB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FDFA7-C78F-417D-9731-7B0EE86D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FD72-D116-4660-8101-93A1A102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6BEE7A-CE99-4F66-BCE1-F13AE8599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FB96C2-722D-4FD8-BBBB-260DED6C3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67CA9-AD66-4300-8353-33ADE0A6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82F-886C-4E7A-8930-1AF57BE2A7D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B0D2D-7C12-4675-B554-C797382C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BF90C6-7670-4091-9AF1-F3E91A28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FD72-D116-4660-8101-93A1A102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6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C2847-164B-47D1-AB14-D09F563F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D5D29-95B0-43C7-9EF7-AEF8C0E7E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38217-DB14-49E2-8CB0-ACB3D962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82F-886C-4E7A-8930-1AF57BE2A7D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E2E5B0-62FC-4E92-AC1B-D9C6589E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7CBE7-6079-4933-8F74-689A893B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FD72-D116-4660-8101-93A1A102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3DB4-A6DC-4F52-85EC-63174AF8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240298-51C0-4AB1-A037-FE80B7DEC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33B31-2420-4E7F-9379-947BA2AD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82F-886C-4E7A-8930-1AF57BE2A7D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84856D-0E2C-42B4-AE4A-772FE474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D3E28-579E-48EB-9B1D-2F07EEBD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FD72-D116-4660-8101-93A1A102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0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C26F5-C69D-4860-AA22-F9467644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9383D-6930-4715-BA21-8D23704F1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29A33E-9296-4F13-A448-258E8047A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907E6-75EF-4BE7-AA2E-31C34D12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82F-886C-4E7A-8930-1AF57BE2A7D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53F45E-343A-4891-B7FC-8CCCEB7A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F3C85-C54D-44BF-82E8-2E5C784A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FD72-D116-4660-8101-93A1A102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0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67FAF-16C4-4E5F-99DB-439233C0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74C763-0D2F-472D-8139-D7DC04E7E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A33199-FC3F-4BFA-AC22-2A3FE6527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6987EC-3548-4381-9439-1F466D8A0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54F45A-6FF9-4C95-9200-718C62987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0B507D-C9BE-4A3F-8719-788E17E1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82F-886C-4E7A-8930-1AF57BE2A7D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3084EA-310A-463E-BBB2-D6CB5B8F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8080FA-BBF8-45C0-95B9-0C9E931F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FD72-D116-4660-8101-93A1A102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4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5BD37-4DDB-478D-A2D6-8BFDB05A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1B78BC-14B0-4713-8DF2-8337E9EB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82F-886C-4E7A-8930-1AF57BE2A7D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AE9204-E697-4162-A8DC-ABFE4B35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D67C94-5D47-460D-A664-14A33F76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FD72-D116-4660-8101-93A1A102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0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CFA598-EE2A-4D69-8F4E-5739A7B0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82F-886C-4E7A-8930-1AF57BE2A7D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323641-8380-43F4-AB01-3281ABF0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A4DFB4-C048-45D9-9289-05194127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FD72-D116-4660-8101-93A1A102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5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90785-D6E3-4AE7-9701-0C78FACB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0CBDD-4DD9-4999-A41C-04B5A1B1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4D073-416A-4CAF-94C1-B7DB696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04F0BE-9FB1-4EDD-A3B0-B37135C4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82F-886C-4E7A-8930-1AF57BE2A7D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B33AAB-5584-4668-B8FB-2BD1E364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0D2BD-05BE-48CD-A259-FE1C01EE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FD72-D116-4660-8101-93A1A102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2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EF331-B9B6-418A-B8DB-AC049FDF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417706-433E-4C01-990F-E0A6EB3A0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4A13CC-A211-440F-B85E-FF35807E2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62E5E1-3E2F-49F0-B139-E382F77A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C82F-886C-4E7A-8930-1AF57BE2A7D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2DA286-562F-4EC5-98D0-E3FF1E26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159BA8-6CCE-4833-8183-2B4D59F8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FD72-D116-4660-8101-93A1A102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8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B85FF-B5C2-47A6-B697-27D7F3F1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6F16F3-8431-4841-AF9E-287677CA6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FD1CA-049D-4D7A-932A-A3562FF10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C82F-886C-4E7A-8930-1AF57BE2A7D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37F80-F2C2-404F-8163-3609EAB54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5C56D-58CF-4680-AD0B-AB2906D72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EFD72-D116-4660-8101-93A1A102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E6B6F-4D72-4189-879D-4BC2EC88F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23" y="0"/>
            <a:ext cx="11958762" cy="3509963"/>
          </a:xfrm>
        </p:spPr>
        <p:txBody>
          <a:bodyPr/>
          <a:lstStyle/>
          <a:p>
            <a:r>
              <a:rPr lang="ru-RU" dirty="0"/>
              <a:t>ТОЧКА РОСТА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B469B3-AF81-4904-AF52-5BA69A94DB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Центр образования естественнонаучной направленности «Точка роста» на базе МБОУ «</a:t>
            </a:r>
            <a:r>
              <a:rPr lang="ru-RU" dirty="0" err="1"/>
              <a:t>Коробинская</a:t>
            </a:r>
            <a:r>
              <a:rPr lang="ru-RU" dirty="0"/>
              <a:t> </a:t>
            </a:r>
            <a:r>
              <a:rPr lang="ru-RU" dirty="0" err="1"/>
              <a:t>ООШ»создан</a:t>
            </a:r>
            <a:r>
              <a:rPr lang="ru-RU" dirty="0"/>
              <a:t> в 2023 г. в рамках федерального проекта «Современная школа» национального проекта «Образование». Он призван обеспечить повышение охвата обучающихся программами основного общего, среднего общего и дополнительного образования естественнонаучной  направленности с использованием современного оборудования.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15E0A9-2F9D-44BD-A219-3A5D92BB86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116619"/>
            <a:ext cx="3448215" cy="2920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70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581D1-105F-4400-86C4-ACEC0577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«Химия в жизни человека»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DC17BE-2BD9-497A-B673-6C124FF6E1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900" dirty="0"/>
              <a:t>Дополнительная образовательная общеразвивающая программа «Химия в жизни человека» знакомит обучающихся с комплексными проблемами и задачами, требующими синтеза знаний по ряду предметов (физика, биология, экология, география, история).</a:t>
            </a:r>
          </a:p>
          <a:p>
            <a:r>
              <a:rPr lang="ru-RU" sz="2900" dirty="0"/>
              <a:t>Экологический аспект: анализ изменений в окружающей среде и организация своего влияния на ситуацию, формирование бережного отношения к природе.</a:t>
            </a:r>
          </a:p>
          <a:p>
            <a:r>
              <a:rPr lang="ru-RU" sz="2900" dirty="0"/>
              <a:t>Физический аспект: изучение физических свойств веществ, физические методы анализа вещества.</a:t>
            </a:r>
          </a:p>
          <a:p>
            <a:r>
              <a:rPr lang="ru-RU" sz="2900" dirty="0"/>
              <a:t>Исторический аспект: исторические сведения о влиянии химии на жизнь человека.</a:t>
            </a:r>
          </a:p>
          <a:p>
            <a:r>
              <a:rPr lang="ru-RU" sz="2900" dirty="0"/>
              <a:t>Биологический аспект: изучение химического состава объектов живой природы.</a:t>
            </a:r>
          </a:p>
          <a:p>
            <a:r>
              <a:rPr lang="ru-RU" sz="2900" dirty="0"/>
              <a:t>Информатика - поиск информации в Интернете, создание и оформление презентаций, работа в текстовых и табличных редакторах.</a:t>
            </a:r>
          </a:p>
          <a:p>
            <a:r>
              <a:rPr lang="ru-RU" sz="2900" dirty="0"/>
              <a:t>Содержание Программы знакомит обучающихся с характеристикой веществ, окружающих нас в быту: вода, поваренная соль, с веществами, из которых сделаны посуда, спички, карандаши, бумага, строительные материалы, автомобильная техника, лекарства и т. п.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C787A9B-F654-4A6D-90E4-BA012C82C9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5444"/>
            <a:ext cx="5677231" cy="5602556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20EC1A-9610-4AF4-9C29-78BC6017D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4023"/>
            <a:ext cx="5849510" cy="57945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FD0AFF-DBE9-4D02-9E3A-9C7FC9991A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444"/>
            <a:ext cx="5753430" cy="56025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F5FCBF-C398-4C9E-BB72-B6FFC6711C1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5444"/>
            <a:ext cx="6189198" cy="5955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5CBF6B-6B8D-4839-ADFA-0DCB4A27D7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261"/>
            <a:ext cx="5768670" cy="589594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C530DA-F21E-44A3-98E0-E1912853352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294023"/>
            <a:ext cx="6172200" cy="60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D35E9-A76E-43F6-85DC-C2B651E7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«Живая природа»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E827F-FBDE-48CF-8D2B-4885675FB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  </a:t>
            </a:r>
            <a:r>
              <a:rPr lang="ru-RU" sz="2000" dirty="0"/>
              <a:t> Невозможно скрыть чувство тревоги за современное состояние окружающей природы. Мы так много взяли от неё, так халатно относимся к природным богатствам, что ждать от неё милости нет смысла. В связи с этим на базе «Точки роста» в школе ведется кружок «Живая природа», программа которого ставит перед собой задачи формирования у школьников бережного отношения к природе.</a:t>
            </a:r>
          </a:p>
          <a:p>
            <a:r>
              <a:rPr lang="ru-RU" sz="2000" dirty="0"/>
              <a:t>На слайде представлены фотографии с «Дня Земли» и работа с цифровым микроскопом при изучении строения плесневых грибов.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2211548-A617-44E6-8E77-34B06FE253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23" y="1690688"/>
            <a:ext cx="5211496" cy="49804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0363B4-A985-4FEB-90CA-3E4ED25636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47" y="1690686"/>
            <a:ext cx="5374053" cy="50863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634DE6-CC6A-4F3E-B83B-E77B0DDE3F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0" y="1718002"/>
            <a:ext cx="5645058" cy="50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219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ТОЧКА РОСТА</vt:lpstr>
      <vt:lpstr>«Химия в жизни человека»</vt:lpstr>
      <vt:lpstr>«Живая природа»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ТОЧКА РОСТА</dc:title>
  <dc:creator>Клиент</dc:creator>
  <cp:lastModifiedBy>Пользователь</cp:lastModifiedBy>
  <cp:revision>8</cp:revision>
  <dcterms:created xsi:type="dcterms:W3CDTF">2024-05-16T04:51:52Z</dcterms:created>
  <dcterms:modified xsi:type="dcterms:W3CDTF">2024-06-13T08:53:11Z</dcterms:modified>
</cp:coreProperties>
</file>