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60" r:id="rId4"/>
    <p:sldId id="258" r:id="rId5"/>
    <p:sldId id="261" r:id="rId6"/>
    <p:sldId id="265" r:id="rId7"/>
    <p:sldId id="269" r:id="rId8"/>
    <p:sldId id="266" r:id="rId9"/>
    <p:sldId id="267" r:id="rId10"/>
    <p:sldId id="263" r:id="rId11"/>
    <p:sldId id="259" r:id="rId12"/>
    <p:sldId id="270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2E917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8" d="100"/>
          <a:sy n="108" d="100"/>
        </p:scale>
        <p:origin x="-108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 bwMode="white">
          <a:xfrm>
            <a:off x="0" y="5971032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-9144" y="6053328"/>
            <a:ext cx="2249424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2359152" y="6044184"/>
            <a:ext cx="6784848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76200" y="6068699"/>
            <a:ext cx="20574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04.12.2017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2085393" y="236538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553200" y="6248402"/>
            <a:ext cx="2209800" cy="365125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04.12.2017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1" y="6248207"/>
            <a:ext cx="5573483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7" name="Прямоугольник 6"/>
          <p:cNvSpPr/>
          <p:nvPr/>
        </p:nvSpPr>
        <p:spPr bwMode="white">
          <a:xfrm>
            <a:off x="6096318" y="0"/>
            <a:ext cx="320040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6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 anchor="t"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7" name="Прямоугольник 6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04.12.2017</a:t>
            </a:fld>
            <a:endParaRPr lang="ru-RU"/>
          </a:p>
        </p:txBody>
      </p:sp>
      <p:sp>
        <p:nvSpPr>
          <p:cNvPr id="13" name="Номер слайда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6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4" name="Нижний колонтитул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04.12.2017</a:t>
            </a:fld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2" name="Нижний колонтитул 11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04.12.2017</a:t>
            </a:fld>
            <a:endParaRPr lang="ru-RU"/>
          </a:p>
        </p:txBody>
      </p:sp>
      <p:sp>
        <p:nvSpPr>
          <p:cNvPr id="12" name="Номер слайда 11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4" name="Нижний колонтитул 13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ru-RU"/>
          </a:p>
        </p:txBody>
      </p:sp>
      <p:sp>
        <p:nvSpPr>
          <p:cNvPr id="16" name="Текст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5" name="Текст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04.12.2017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04.12.2017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04.12.2017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оугольник 7"/>
          <p:cNvSpPr/>
          <p:nvPr/>
        </p:nvSpPr>
        <p:spPr bwMode="white">
          <a:xfrm>
            <a:off x="-9144" y="4572000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-9144" y="4663440"/>
            <a:ext cx="1463040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1545336" y="4654296"/>
            <a:ext cx="7598664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white">
          <a:xfrm>
            <a:off x="1447800" y="0"/>
            <a:ext cx="100584" cy="686714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 rtlCol="0"/>
          <a:lstStyle/>
          <a:p>
            <a:fld id="{5B106E36-FD25-4E2D-B0AA-010F637433A0}" type="datetimeFigureOut">
              <a:rPr lang="ru-RU" smtClean="0"/>
              <a:pPr/>
              <a:t>04.12.2017</a:t>
            </a:fld>
            <a:endParaRPr lang="ru-RU"/>
          </a:p>
        </p:txBody>
      </p:sp>
      <p:sp>
        <p:nvSpPr>
          <p:cNvPr id="13" name="Номер слайда 12"/>
          <p:cNvSpPr>
            <a:spLocks noGrp="1"/>
          </p:cNvSpPr>
          <p:nvPr>
            <p:ph type="sldNum" sz="quarter" idx="11"/>
          </p:nvPr>
        </p:nvSpPr>
        <p:spPr>
          <a:xfrm>
            <a:off x="0" y="4667249"/>
            <a:ext cx="1447800" cy="663578"/>
          </a:xfrm>
        </p:spPr>
        <p:txBody>
          <a:bodyPr rtlCol="0"/>
          <a:lstStyle>
            <a:lvl1pPr>
              <a:defRPr sz="2800"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4" name="Нижний колонтитул 13"/>
          <p:cNvSpPr>
            <a:spLocks noGrp="1"/>
          </p:cNvSpPr>
          <p:nvPr>
            <p:ph type="ftr" sz="quarter" idx="12"/>
          </p:nvPr>
        </p:nvSpPr>
        <p:spPr>
          <a:xfrm>
            <a:off x="1600200" y="6248206"/>
            <a:ext cx="4572000" cy="365125"/>
          </a:xfrm>
        </p:spPr>
        <p:txBody>
          <a:bodyPr rtlCol="0"/>
          <a:lstStyle/>
          <a:p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612648" y="1600200"/>
            <a:ext cx="8153400" cy="45262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04.12.2017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Прямоугольник 6"/>
          <p:cNvSpPr/>
          <p:nvPr/>
        </p:nvSpPr>
        <p:spPr bwMode="white">
          <a:xfrm>
            <a:off x="0" y="1234440"/>
            <a:ext cx="9144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0" y="1280160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590550" y="1280160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5.jpeg"/><Relationship Id="rId5" Type="http://schemas.openxmlformats.org/officeDocument/2006/relationships/image" Target="../media/image34.jpeg"/><Relationship Id="rId4" Type="http://schemas.openxmlformats.org/officeDocument/2006/relationships/image" Target="../media/image33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8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23528" y="3429000"/>
            <a:ext cx="7772400" cy="1470025"/>
          </a:xfrm>
        </p:spPr>
        <p:txBody>
          <a:bodyPr>
            <a:noAutofit/>
          </a:bodyPr>
          <a:lstStyle/>
          <a:p>
            <a:pPr algn="ctr"/>
            <a:r>
              <a:rPr lang="ru-RU" sz="6000" b="1" dirty="0" smtClean="0">
                <a:solidFill>
                  <a:schemeClr val="accent2">
                    <a:lumMod val="50000"/>
                  </a:schemeClr>
                </a:solidFill>
              </a:rPr>
              <a:t>ВИРТУАЛЬНАЯ ЭКСКУРСИЯ</a:t>
            </a:r>
            <a:endParaRPr lang="ru-RU" sz="60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899592" y="908720"/>
            <a:ext cx="6400800" cy="1752600"/>
          </a:xfrm>
        </p:spPr>
        <p:txBody>
          <a:bodyPr>
            <a:normAutofit fontScale="92500"/>
          </a:bodyPr>
          <a:lstStyle/>
          <a:p>
            <a:pPr algn="ctr"/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>Муниципальное бюджетное дошкольное образовательное учреждение Петрозаводского городского округа «Детский сад компенсирующего вида № 11 «Буратино»</a:t>
            </a:r>
            <a:endParaRPr lang="ru-RU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4" name="Содержимое 5" descr="Эмблема Буратино.pn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6660232" y="1772816"/>
            <a:ext cx="2286000" cy="2857500"/>
          </a:xfrm>
          <a:prstGeom prst="rect">
            <a:avLst/>
          </a:prstGeom>
        </p:spPr>
      </p:pic>
      <p:sp>
        <p:nvSpPr>
          <p:cNvPr id="5" name="Скругленный прямоугольник 4"/>
          <p:cNvSpPr/>
          <p:nvPr/>
        </p:nvSpPr>
        <p:spPr>
          <a:xfrm>
            <a:off x="2843808" y="6237312"/>
            <a:ext cx="6120680" cy="36004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002060"/>
                </a:solidFill>
              </a:rPr>
              <a:t>г. Петрозаводск, Комсомольский проспект, 13 Б</a:t>
            </a:r>
            <a:endParaRPr lang="ru-RU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6" name="Содержимое 5" descr="0wFOpcNgtbk (1).jpg"/>
          <p:cNvPicPr>
            <a:picLocks noGrp="1" noChangeAspect="1"/>
          </p:cNvPicPr>
          <p:nvPr>
            <p:ph sz="quarter" idx="1"/>
          </p:nvPr>
        </p:nvPicPr>
        <p:blipFill>
          <a:blip r:embed="rId2" cstate="screen"/>
          <a:stretch>
            <a:fillRect/>
          </a:stretch>
        </p:blipFill>
        <p:spPr>
          <a:xfrm>
            <a:off x="323528" y="1700808"/>
            <a:ext cx="2882280" cy="216171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2">
                <a:lumMod val="40000"/>
                <a:lumOff val="6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9" name="Содержимое 8" descr="P71130-110549.jpg"/>
          <p:cNvPicPr>
            <a:picLocks noGrp="1" noChangeAspect="1"/>
          </p:cNvPicPr>
          <p:nvPr>
            <p:ph sz="quarter" idx="2"/>
          </p:nvPr>
        </p:nvPicPr>
        <p:blipFill>
          <a:blip r:embed="rId3" cstate="screen"/>
          <a:stretch>
            <a:fillRect/>
          </a:stretch>
        </p:blipFill>
        <p:spPr>
          <a:xfrm>
            <a:off x="5724128" y="548680"/>
            <a:ext cx="3035829" cy="227687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2">
                <a:lumMod val="40000"/>
                <a:lumOff val="6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" name="Содержимое 4" descr="Wa4kLfverHE (1).jpg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5940152" y="2996952"/>
            <a:ext cx="2520280" cy="336037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1" name="Скругленный прямоугольник 10"/>
          <p:cNvSpPr/>
          <p:nvPr/>
        </p:nvSpPr>
        <p:spPr>
          <a:xfrm>
            <a:off x="539552" y="260648"/>
            <a:ext cx="4680520" cy="1224136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50000"/>
              </a:schemeClr>
            </a:solidFill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accent2">
                    <a:lumMod val="50000"/>
                  </a:schemeClr>
                </a:solidFill>
              </a:rPr>
              <a:t>В детском саду уютные площадки для прогулок с детьми.</a:t>
            </a:r>
            <a:endParaRPr lang="ru-RU" sz="20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12" name="Содержимое 5" descr="DSC09774.JPG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>
            <a:off x="3347864" y="2492896"/>
            <a:ext cx="3170312" cy="237773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2">
                <a:lumMod val="40000"/>
                <a:lumOff val="6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3" name="Содержимое 6" descr="крепость.JPG"/>
          <p:cNvPicPr>
            <a:picLocks noChangeAspect="1"/>
          </p:cNvPicPr>
          <p:nvPr/>
        </p:nvPicPr>
        <p:blipFill>
          <a:blip r:embed="rId6" cstate="screen"/>
          <a:stretch>
            <a:fillRect/>
          </a:stretch>
        </p:blipFill>
        <p:spPr>
          <a:xfrm>
            <a:off x="1043608" y="4221088"/>
            <a:ext cx="3026296" cy="226972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2">
                <a:lumMod val="40000"/>
                <a:lumOff val="6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4" name="Стрелка вправо 13"/>
          <p:cNvSpPr/>
          <p:nvPr/>
        </p:nvSpPr>
        <p:spPr>
          <a:xfrm>
            <a:off x="3419872" y="6093296"/>
            <a:ext cx="504056" cy="14401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6" name="Содержимое 5" descr="P71130-110755.jpg"/>
          <p:cNvPicPr>
            <a:picLocks noGrp="1" noChangeAspect="1"/>
          </p:cNvPicPr>
          <p:nvPr>
            <p:ph sz="quarter" idx="1"/>
          </p:nvPr>
        </p:nvPicPr>
        <p:blipFill>
          <a:blip r:embed="rId2" cstate="screen"/>
          <a:stretch>
            <a:fillRect/>
          </a:stretch>
        </p:blipFill>
        <p:spPr>
          <a:xfrm>
            <a:off x="539552" y="1268760"/>
            <a:ext cx="5184576" cy="388843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2">
                <a:lumMod val="60000"/>
                <a:lumOff val="4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Содержимое 11" descr="P71130-110946.jp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6012160" y="836712"/>
            <a:ext cx="2825916" cy="211943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2">
                <a:lumMod val="60000"/>
                <a:lumOff val="4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Содержимое 3" descr="P71130-111018.jpg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6516216" y="3356992"/>
            <a:ext cx="2304256" cy="307234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2">
                <a:lumMod val="60000"/>
                <a:lumOff val="4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9" name="Скругленный прямоугольник 8"/>
          <p:cNvSpPr/>
          <p:nvPr/>
        </p:nvSpPr>
        <p:spPr>
          <a:xfrm>
            <a:off x="683568" y="332656"/>
            <a:ext cx="4824536" cy="792088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tx2"/>
            </a:solidFill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2"/>
                </a:solidFill>
              </a:rPr>
              <a:t>В нашем детском саду воспитываются дети с ограниченными возможностями здоровья</a:t>
            </a:r>
            <a:endParaRPr lang="ru-RU" dirty="0">
              <a:solidFill>
                <a:schemeClr val="tx2"/>
              </a:solidFill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683568" y="5589240"/>
            <a:ext cx="5328592" cy="108012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tx2"/>
            </a:solidFill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>В 2017 году детский сад принимал участие в реализации программы «Доступная среда</a:t>
            </a:r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>»</a:t>
            </a:r>
            <a:endParaRPr lang="ru-RU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Содержимое 4" descr="DSC01527.JPG"/>
          <p:cNvPicPr>
            <a:picLocks noGrp="1" noChangeAspect="1"/>
          </p:cNvPicPr>
          <p:nvPr>
            <p:ph sz="quarter" idx="1"/>
          </p:nvPr>
        </p:nvPicPr>
        <p:blipFill>
          <a:blip r:embed="rId2" cstate="screen"/>
          <a:stretch>
            <a:fillRect/>
          </a:stretch>
        </p:blipFill>
        <p:spPr>
          <a:xfrm>
            <a:off x="2411760" y="2924944"/>
            <a:ext cx="4415896" cy="331192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2">
                <a:lumMod val="60000"/>
                <a:lumOff val="4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4" name="Скругленный прямоугольник 3"/>
          <p:cNvSpPr/>
          <p:nvPr/>
        </p:nvSpPr>
        <p:spPr>
          <a:xfrm>
            <a:off x="1403648" y="836712"/>
            <a:ext cx="6336704" cy="2232248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chemeClr val="accent2">
                    <a:lumMod val="50000"/>
                  </a:schemeClr>
                </a:solidFill>
              </a:rPr>
              <a:t>МЫ ЖДЁМ Вас и Ваших детей В НАШЕМ ДЕТСКОМ САДУ!</a:t>
            </a:r>
            <a:endParaRPr lang="ru-RU" sz="3600" b="1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Содержимое 8" descr="DSC01705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3923928" y="2924944"/>
            <a:ext cx="5114800" cy="38361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2">
                <a:lumMod val="60000"/>
                <a:lumOff val="4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4" name="Скругленный прямоугольник 13"/>
          <p:cNvSpPr/>
          <p:nvPr/>
        </p:nvSpPr>
        <p:spPr>
          <a:xfrm>
            <a:off x="4355976" y="5949280"/>
            <a:ext cx="2088232" cy="648072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2">
                <a:lumMod val="50000"/>
              </a:schemeClr>
            </a:solidFill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>Южный фасад здания</a:t>
            </a:r>
            <a:endParaRPr lang="ru-RU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8" name="Содержимое 7" descr="P71130-110456.jpg"/>
          <p:cNvPicPr>
            <a:picLocks noGrp="1" noChangeAspect="1"/>
          </p:cNvPicPr>
          <p:nvPr>
            <p:ph sz="quarter" idx="1"/>
          </p:nvPr>
        </p:nvPicPr>
        <p:blipFill>
          <a:blip r:embed="rId3" cstate="screen"/>
          <a:stretch>
            <a:fillRect/>
          </a:stretch>
        </p:blipFill>
        <p:spPr>
          <a:xfrm>
            <a:off x="251520" y="620688"/>
            <a:ext cx="5148064" cy="386104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2">
                <a:lumMod val="60000"/>
                <a:lumOff val="4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1" name="Скругленный прямоугольник 10"/>
          <p:cNvSpPr/>
          <p:nvPr/>
        </p:nvSpPr>
        <p:spPr>
          <a:xfrm>
            <a:off x="5508104" y="260648"/>
            <a:ext cx="3528392" cy="2304256"/>
          </a:xfrm>
          <a:prstGeom prst="roundRect">
            <a:avLst/>
          </a:prstGeom>
          <a:solidFill>
            <a:schemeClr val="bg1"/>
          </a:solidFill>
          <a:ln>
            <a:solidFill>
              <a:schemeClr val="accent2">
                <a:lumMod val="75000"/>
              </a:schemeClr>
            </a:solidFill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  <a:scene3d>
            <a:camera prst="isometricOffAxis1Right"/>
            <a:lightRig rig="threePt" dir="t"/>
          </a:scene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accent2">
                    <a:lumMod val="50000"/>
                  </a:schemeClr>
                </a:solidFill>
              </a:rPr>
              <a:t>Мы рады приветствовать Вас в нашем детском саду!</a:t>
            </a:r>
            <a:endParaRPr lang="ru-RU" sz="32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611560" y="5013176"/>
            <a:ext cx="2520280" cy="1440160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2">
                <a:lumMod val="50000"/>
              </a:schemeClr>
            </a:solidFill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>Детский сад принял первых своих воспитанников в октябре 1980 года</a:t>
            </a:r>
            <a:endParaRPr lang="ru-RU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3635896" y="3789040"/>
            <a:ext cx="1584176" cy="576064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2">
                <a:lumMod val="50000"/>
              </a:schemeClr>
            </a:solidFill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>Центральный вход</a:t>
            </a:r>
            <a:endParaRPr lang="ru-RU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Содержимое 5" descr="P71130-111144.jpg"/>
          <p:cNvPicPr>
            <a:picLocks noGrp="1" noChangeAspect="1"/>
          </p:cNvPicPr>
          <p:nvPr>
            <p:ph sz="quarter" idx="1"/>
          </p:nvPr>
        </p:nvPicPr>
        <p:blipFill>
          <a:blip r:embed="rId2" cstate="screen"/>
          <a:stretch>
            <a:fillRect/>
          </a:stretch>
        </p:blipFill>
        <p:spPr>
          <a:xfrm>
            <a:off x="4283968" y="1340768"/>
            <a:ext cx="4608512" cy="345638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2">
                <a:lumMod val="60000"/>
                <a:lumOff val="4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Содержимое 16" descr="DSC05633.JP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539552" y="2852936"/>
            <a:ext cx="4704523" cy="352839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2">
                <a:lumMod val="60000"/>
                <a:lumOff val="4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8" name="Скругленный прямоугольник 7"/>
          <p:cNvSpPr/>
          <p:nvPr/>
        </p:nvSpPr>
        <p:spPr>
          <a:xfrm>
            <a:off x="755576" y="332656"/>
            <a:ext cx="7200800" cy="864096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accent2">
                    <a:lumMod val="50000"/>
                  </a:schemeClr>
                </a:solidFill>
              </a:rPr>
              <a:t>В детском саду уютные групповые помещения</a:t>
            </a:r>
            <a:endParaRPr lang="ru-RU" sz="2800" b="1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1" name="Содержимое 10" descr="P6263348.JPG"/>
          <p:cNvPicPr>
            <a:picLocks noGrp="1" noChangeAspect="1"/>
          </p:cNvPicPr>
          <p:nvPr>
            <p:ph sz="quarter" idx="1"/>
          </p:nvPr>
        </p:nvPicPr>
        <p:blipFill>
          <a:blip r:embed="rId2" cstate="screen"/>
          <a:stretch>
            <a:fillRect/>
          </a:stretch>
        </p:blipFill>
        <p:spPr>
          <a:xfrm>
            <a:off x="251520" y="1988840"/>
            <a:ext cx="3886200" cy="291465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2">
                <a:lumMod val="60000"/>
                <a:lumOff val="4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0" name="Содержимое 19" descr="N_PYEGfTSBU.jpg"/>
          <p:cNvPicPr>
            <a:picLocks noGrp="1" noChangeAspect="1"/>
          </p:cNvPicPr>
          <p:nvPr>
            <p:ph sz="quarter" idx="2"/>
          </p:nvPr>
        </p:nvPicPr>
        <p:blipFill>
          <a:blip r:embed="rId3" cstate="screen"/>
          <a:stretch>
            <a:fillRect/>
          </a:stretch>
        </p:blipFill>
        <p:spPr>
          <a:xfrm>
            <a:off x="4283968" y="764704"/>
            <a:ext cx="4670470" cy="280831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2">
                <a:lumMod val="60000"/>
                <a:lumOff val="4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1" name="Содержимое 3" descr="IMG_2519.JPG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3563888" y="3573016"/>
            <a:ext cx="4032448" cy="302433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2">
                <a:lumMod val="60000"/>
                <a:lumOff val="4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2" name="Скругленный прямоугольник 21"/>
          <p:cNvSpPr/>
          <p:nvPr/>
        </p:nvSpPr>
        <p:spPr>
          <a:xfrm>
            <a:off x="323528" y="188640"/>
            <a:ext cx="3816424" cy="1584176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50000"/>
              </a:schemeClr>
            </a:solidFill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</a:rPr>
              <a:t>Яркий музыкальный зал и богатые музыкальные традиции.</a:t>
            </a:r>
            <a:endParaRPr lang="ru-RU" sz="2400" b="1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" name="Содержимое 4" descr="P71201-101703.jpg"/>
          <p:cNvPicPr>
            <a:picLocks noGrp="1" noChangeAspect="1"/>
          </p:cNvPicPr>
          <p:nvPr>
            <p:ph sz="quarter" idx="1"/>
          </p:nvPr>
        </p:nvPicPr>
        <p:blipFill>
          <a:blip r:embed="rId2" cstate="screen"/>
          <a:stretch>
            <a:fillRect/>
          </a:stretch>
        </p:blipFill>
        <p:spPr>
          <a:xfrm>
            <a:off x="467544" y="836712"/>
            <a:ext cx="3371850" cy="44958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2">
                <a:lumMod val="60000"/>
                <a:lumOff val="4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9" name="Содержимое 7" descr="IMG_3474.JP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1259632" y="3717032"/>
            <a:ext cx="3886200" cy="291465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2">
                <a:lumMod val="60000"/>
                <a:lumOff val="4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Содержимое 6" descr="P71201-101732.jpg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5724128" y="2924944"/>
            <a:ext cx="3096344" cy="374441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2">
                <a:lumMod val="60000"/>
                <a:lumOff val="4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" name="Содержимое 10" descr="IMG_2267.JPG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>
            <a:off x="4139952" y="548680"/>
            <a:ext cx="3886200" cy="291465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2">
                <a:lumMod val="60000"/>
                <a:lumOff val="4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1" name="Скругленный прямоугольник 10"/>
          <p:cNvSpPr/>
          <p:nvPr/>
        </p:nvSpPr>
        <p:spPr>
          <a:xfrm>
            <a:off x="323528" y="260648"/>
            <a:ext cx="3600400" cy="1368152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accent2">
                    <a:lumMod val="50000"/>
                  </a:schemeClr>
                </a:solidFill>
              </a:rPr>
              <a:t>Со спортом дружат все воспитанники детского сада! </a:t>
            </a:r>
            <a:endParaRPr lang="ru-RU" sz="2000" b="1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Содержимое 4" descr="IMG_5682.JPG"/>
          <p:cNvPicPr>
            <a:picLocks noGrp="1" noChangeAspect="1"/>
          </p:cNvPicPr>
          <p:nvPr>
            <p:ph sz="quarter" idx="1"/>
          </p:nvPr>
        </p:nvPicPr>
        <p:blipFill>
          <a:blip r:embed="rId2" cstate="screen"/>
          <a:stretch>
            <a:fillRect/>
          </a:stretch>
        </p:blipFill>
        <p:spPr>
          <a:xfrm>
            <a:off x="467544" y="404664"/>
            <a:ext cx="4032448" cy="302433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2">
                <a:lumMod val="60000"/>
                <a:lumOff val="4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Содержимое 5" descr="IMG_5434.JPG"/>
          <p:cNvPicPr>
            <a:picLocks noGrp="1" noChangeAspect="1"/>
          </p:cNvPicPr>
          <p:nvPr>
            <p:ph sz="quarter" idx="2"/>
          </p:nvPr>
        </p:nvPicPr>
        <p:blipFill>
          <a:blip r:embed="rId3" cstate="screen"/>
          <a:stretch>
            <a:fillRect/>
          </a:stretch>
        </p:blipFill>
        <p:spPr>
          <a:xfrm>
            <a:off x="4788024" y="404664"/>
            <a:ext cx="3958208" cy="296865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2">
                <a:lumMod val="60000"/>
                <a:lumOff val="4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Содержимое 4" descr="DSCN1589.JPG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2123728" y="3284984"/>
            <a:ext cx="3886200" cy="291465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2">
                <a:lumMod val="60000"/>
                <a:lumOff val="4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8" name="Скругленный прямоугольник 7"/>
          <p:cNvSpPr/>
          <p:nvPr/>
        </p:nvSpPr>
        <p:spPr>
          <a:xfrm>
            <a:off x="4860032" y="5373216"/>
            <a:ext cx="3888432" cy="1224136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accent2">
                    <a:lumMod val="50000"/>
                  </a:schemeClr>
                </a:solidFill>
              </a:rPr>
              <a:t>Ребята участвуют во всех спортивных соревнованиях.</a:t>
            </a:r>
            <a:endParaRPr lang="ru-RU" sz="2000" b="1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" name="Содержимое 4" descr="Любим ходить в походы.JPG"/>
          <p:cNvPicPr>
            <a:picLocks noGrp="1" noChangeAspect="1"/>
          </p:cNvPicPr>
          <p:nvPr>
            <p:ph sz="quarter" idx="1"/>
          </p:nvPr>
        </p:nvPicPr>
        <p:blipFill>
          <a:blip r:embed="rId2" cstate="screen"/>
          <a:stretch>
            <a:fillRect/>
          </a:stretch>
        </p:blipFill>
        <p:spPr>
          <a:xfrm>
            <a:off x="6012160" y="3933056"/>
            <a:ext cx="2952328" cy="221424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2">
                <a:lumMod val="60000"/>
                <a:lumOff val="4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Содержимое 7" descr="EFjvh_4vXn4.jpg"/>
          <p:cNvPicPr>
            <a:picLocks noGrp="1" noChangeAspect="1"/>
          </p:cNvPicPr>
          <p:nvPr>
            <p:ph sz="quarter" idx="2"/>
          </p:nvPr>
        </p:nvPicPr>
        <p:blipFill>
          <a:blip r:embed="rId3" cstate="screen"/>
          <a:stretch>
            <a:fillRect/>
          </a:stretch>
        </p:blipFill>
        <p:spPr>
          <a:xfrm>
            <a:off x="6300192" y="476672"/>
            <a:ext cx="2162646" cy="288352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2">
                <a:lumMod val="60000"/>
                <a:lumOff val="4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0" name="Скругленный прямоугольник 9"/>
          <p:cNvSpPr/>
          <p:nvPr/>
        </p:nvSpPr>
        <p:spPr>
          <a:xfrm>
            <a:off x="683568" y="332656"/>
            <a:ext cx="4680520" cy="1368152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accent2">
                    <a:lumMod val="75000"/>
                  </a:schemeClr>
                </a:solidFill>
              </a:rPr>
              <a:t>В детском саду детей ждёт много интересных и полезных занятий!</a:t>
            </a:r>
            <a:endParaRPr lang="ru-RU" sz="24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11" name="Содержимое 8" descr="Jw5zBlMWb8I.jpg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179512" y="2276872"/>
            <a:ext cx="2736304" cy="364840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2">
                <a:lumMod val="60000"/>
                <a:lumOff val="4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9" name="Содержимое 4" descr="_c4rvE5jKPg.jpg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>
            <a:off x="2987824" y="1700808"/>
            <a:ext cx="3156320" cy="209722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2">
                <a:lumMod val="60000"/>
                <a:lumOff val="4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2" name="Содержимое 10" descr="WGTMFooIwGo.jpg"/>
          <p:cNvPicPr>
            <a:picLocks noChangeAspect="1"/>
          </p:cNvPicPr>
          <p:nvPr/>
        </p:nvPicPr>
        <p:blipFill>
          <a:blip r:embed="rId6" cstate="screen"/>
          <a:stretch>
            <a:fillRect/>
          </a:stretch>
        </p:blipFill>
        <p:spPr>
          <a:xfrm>
            <a:off x="3347864" y="3861048"/>
            <a:ext cx="2160240" cy="288032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2">
                <a:lumMod val="60000"/>
                <a:lumOff val="4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3" name="Скругленный прямоугольник 12"/>
          <p:cNvSpPr/>
          <p:nvPr/>
        </p:nvSpPr>
        <p:spPr>
          <a:xfrm>
            <a:off x="1043608" y="5805264"/>
            <a:ext cx="1728192" cy="648072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>С педагогом-психологом..</a:t>
            </a:r>
            <a:endParaRPr lang="ru-RU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2771800" y="1988840"/>
            <a:ext cx="1656184" cy="504056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>С учителем-логопедом..</a:t>
            </a:r>
            <a:endParaRPr lang="ru-RU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6588224" y="2924944"/>
            <a:ext cx="1872208" cy="576064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>С учителем-дефектологом..</a:t>
            </a:r>
            <a:endParaRPr lang="ru-RU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4211960" y="6381328"/>
            <a:ext cx="1872208" cy="476672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>С </a:t>
            </a:r>
            <a:r>
              <a:rPr lang="ru-RU" dirty="0" err="1" smtClean="0">
                <a:solidFill>
                  <a:schemeClr val="accent2">
                    <a:lumMod val="50000"/>
                  </a:schemeClr>
                </a:solidFill>
              </a:rPr>
              <a:t>арт-терапевтом</a:t>
            </a:r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>..</a:t>
            </a:r>
            <a:endParaRPr lang="ru-RU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6948264" y="5877272"/>
            <a:ext cx="2088232" cy="648072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accent2">
                    <a:lumMod val="50000"/>
                  </a:schemeClr>
                </a:solidFill>
              </a:rPr>
              <a:t>«Путешествия в мир природы» с воспитателем…</a:t>
            </a:r>
            <a:endParaRPr lang="ru-RU" sz="1400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7" name="Содержимое 6" descr="P1015891.JPG"/>
          <p:cNvPicPr>
            <a:picLocks noGrp="1" noChangeAspect="1"/>
          </p:cNvPicPr>
          <p:nvPr>
            <p:ph sz="quarter" idx="1"/>
          </p:nvPr>
        </p:nvPicPr>
        <p:blipFill>
          <a:blip r:embed="rId2" cstate="screen"/>
          <a:stretch>
            <a:fillRect/>
          </a:stretch>
        </p:blipFill>
        <p:spPr>
          <a:xfrm>
            <a:off x="971600" y="1268760"/>
            <a:ext cx="3886200" cy="291465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2">
                <a:lumMod val="60000"/>
                <a:lumOff val="4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9" name="Содержимое 4" descr="IMG_5136.JP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251520" y="3573016"/>
            <a:ext cx="3886200" cy="291465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2">
                <a:lumMod val="60000"/>
                <a:lumOff val="4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Содержимое 7" descr="IMG_5134.JPG"/>
          <p:cNvPicPr>
            <a:picLocks noGrp="1" noChangeAspect="1"/>
          </p:cNvPicPr>
          <p:nvPr>
            <p:ph sz="quarter" idx="2"/>
          </p:nvPr>
        </p:nvPicPr>
        <p:blipFill>
          <a:blip r:embed="rId4" cstate="screen"/>
          <a:stretch>
            <a:fillRect/>
          </a:stretch>
        </p:blipFill>
        <p:spPr>
          <a:xfrm>
            <a:off x="4427984" y="1268760"/>
            <a:ext cx="3886200" cy="291465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2">
                <a:lumMod val="60000"/>
                <a:lumOff val="4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" name="Содержимое 5" descr="IMG_5182.JPG"/>
          <p:cNvPicPr>
            <a:picLocks noGrp="1" noChangeAspect="1"/>
          </p:cNvPicPr>
          <p:nvPr>
            <p:ph sz="quarter" idx="2"/>
          </p:nvPr>
        </p:nvPicPr>
        <p:blipFill>
          <a:blip r:embed="rId5" cstate="screen"/>
          <a:stretch>
            <a:fillRect/>
          </a:stretch>
        </p:blipFill>
        <p:spPr>
          <a:xfrm>
            <a:off x="4932040" y="3573016"/>
            <a:ext cx="3886200" cy="291465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2">
                <a:lumMod val="60000"/>
                <a:lumOff val="4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1" name="Скругленный прямоугольник 10"/>
          <p:cNvSpPr/>
          <p:nvPr/>
        </p:nvSpPr>
        <p:spPr>
          <a:xfrm>
            <a:off x="1763688" y="260648"/>
            <a:ext cx="5544616" cy="864096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50000"/>
              </a:schemeClr>
            </a:solidFill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В детском саду есть богатый выбор дидактических развивающих пособий для занятий с детьми.</a:t>
            </a:r>
            <a:endParaRPr lang="ru-RU" b="1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" name="Содержимое 4" descr="Дни Карелии в МДОУ.JPG"/>
          <p:cNvPicPr>
            <a:picLocks noGrp="1" noChangeAspect="1"/>
          </p:cNvPicPr>
          <p:nvPr>
            <p:ph sz="quarter" idx="1"/>
          </p:nvPr>
        </p:nvPicPr>
        <p:blipFill>
          <a:blip r:embed="rId2" cstate="screen"/>
          <a:stretch>
            <a:fillRect/>
          </a:stretch>
        </p:blipFill>
        <p:spPr>
          <a:xfrm>
            <a:off x="827584" y="1196752"/>
            <a:ext cx="3886200" cy="291465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2">
                <a:lumMod val="60000"/>
                <a:lumOff val="4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7" name="Скругленный прямоугольник 6"/>
          <p:cNvSpPr/>
          <p:nvPr/>
        </p:nvSpPr>
        <p:spPr>
          <a:xfrm>
            <a:off x="1043608" y="116632"/>
            <a:ext cx="4752528" cy="1224136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50000"/>
              </a:schemeClr>
            </a:solidFill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accent2">
                    <a:lumMod val="50000"/>
                  </a:schemeClr>
                </a:solidFill>
              </a:rPr>
              <a:t>Ребята имеют возможность  заниматься тем, что интересно.</a:t>
            </a:r>
            <a:endParaRPr lang="ru-RU" sz="20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8" name="Содержимое 4" descr="DSC01445.JP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683568" y="3933056"/>
            <a:ext cx="3600400" cy="27003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2">
                <a:lumMod val="60000"/>
                <a:lumOff val="4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9" name="Содержимое 5" descr="В МДОУ работает кружок по вышиванию.jpg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5940152" y="404664"/>
            <a:ext cx="2176561" cy="330815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2">
                <a:lumMod val="60000"/>
                <a:lumOff val="4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Содержимое 5" descr="IMG_2534.JPG"/>
          <p:cNvPicPr>
            <a:picLocks noGrp="1" noChangeAspect="1"/>
          </p:cNvPicPr>
          <p:nvPr>
            <p:ph sz="quarter" idx="2"/>
          </p:nvPr>
        </p:nvPicPr>
        <p:blipFill>
          <a:blip r:embed="rId5" cstate="screen"/>
          <a:stretch>
            <a:fillRect/>
          </a:stretch>
        </p:blipFill>
        <p:spPr>
          <a:xfrm>
            <a:off x="4788024" y="3645024"/>
            <a:ext cx="3886200" cy="291465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2">
                <a:lumMod val="60000"/>
                <a:lumOff val="4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0" name="Стрелка вправо 9"/>
          <p:cNvSpPr/>
          <p:nvPr/>
        </p:nvSpPr>
        <p:spPr>
          <a:xfrm>
            <a:off x="3635896" y="6093296"/>
            <a:ext cx="648072" cy="2880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бычная">
  <a:themeElements>
    <a:clrScheme name="Обычная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Обычная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Обычная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Median</Template>
  <TotalTime>177</TotalTime>
  <Words>182</Words>
  <Application>Microsoft Office PowerPoint</Application>
  <PresentationFormat>Экран (4:3)</PresentationFormat>
  <Paragraphs>23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Обычная</vt:lpstr>
      <vt:lpstr>ВИРТУАЛЬНАЯ ЭКСКУРСИЯ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ВИРТУАЛЬНАЯ ЭКСКУРСИЯ</dc:title>
  <dc:creator>сириус</dc:creator>
  <cp:lastModifiedBy>сириус</cp:lastModifiedBy>
  <cp:revision>24</cp:revision>
  <dcterms:created xsi:type="dcterms:W3CDTF">2017-12-01T11:37:04Z</dcterms:created>
  <dcterms:modified xsi:type="dcterms:W3CDTF">2017-12-04T07:41:56Z</dcterms:modified>
</cp:coreProperties>
</file>