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99" r:id="rId3"/>
    <p:sldId id="298" r:id="rId4"/>
    <p:sldId id="257" r:id="rId5"/>
    <p:sldId id="262" r:id="rId6"/>
    <p:sldId id="263" r:id="rId7"/>
    <p:sldId id="302" r:id="rId8"/>
    <p:sldId id="303" r:id="rId9"/>
    <p:sldId id="304" r:id="rId10"/>
    <p:sldId id="260" r:id="rId11"/>
    <p:sldId id="307" r:id="rId12"/>
    <p:sldId id="308" r:id="rId13"/>
    <p:sldId id="317" r:id="rId14"/>
    <p:sldId id="335" r:id="rId15"/>
    <p:sldId id="336" r:id="rId16"/>
    <p:sldId id="337" r:id="rId17"/>
    <p:sldId id="309" r:id="rId18"/>
    <p:sldId id="320" r:id="rId19"/>
    <p:sldId id="339" r:id="rId20"/>
    <p:sldId id="321" r:id="rId21"/>
    <p:sldId id="341" r:id="rId22"/>
    <p:sldId id="340" r:id="rId23"/>
    <p:sldId id="322" r:id="rId24"/>
    <p:sldId id="306" r:id="rId25"/>
    <p:sldId id="312" r:id="rId26"/>
    <p:sldId id="311" r:id="rId27"/>
    <p:sldId id="310" r:id="rId28"/>
    <p:sldId id="305" r:id="rId29"/>
    <p:sldId id="334" r:id="rId30"/>
    <p:sldId id="275" r:id="rId31"/>
    <p:sldId id="276" r:id="rId32"/>
    <p:sldId id="277" r:id="rId33"/>
    <p:sldId id="278" r:id="rId34"/>
    <p:sldId id="279" r:id="rId35"/>
    <p:sldId id="280" r:id="rId36"/>
    <p:sldId id="289" r:id="rId37"/>
    <p:sldId id="290" r:id="rId38"/>
    <p:sldId id="292" r:id="rId39"/>
    <p:sldId id="293" r:id="rId40"/>
    <p:sldId id="295" r:id="rId41"/>
    <p:sldId id="291" r:id="rId42"/>
    <p:sldId id="281" r:id="rId43"/>
    <p:sldId id="283" r:id="rId44"/>
    <p:sldId id="284" r:id="rId45"/>
    <p:sldId id="285" r:id="rId46"/>
    <p:sldId id="286" r:id="rId47"/>
    <p:sldId id="287" r:id="rId48"/>
    <p:sldId id="288" r:id="rId49"/>
    <p:sldId id="297" r:id="rId50"/>
    <p:sldId id="29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A0FEC-624B-4089-9461-B8A99C252F3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30B83-008F-4018-908A-8AD612782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5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0B83-008F-4018-908A-8AD612782E1F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8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0B83-008F-4018-908A-8AD612782E1F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6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7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3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65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9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91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27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9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7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95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04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7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497C-DF4C-47E8-87A8-DAD8F81E1B7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0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4797152"/>
            <a:ext cx="4780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Основы логики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https://avatars.mds.yandex.net/get-zen_doc/1706621/pub_5f95635298e57704a13a2ca7_5f957cc198e57704a1609b61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5904656" cy="2174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://pic.rutube.ru/tv/65/95/659529ca0625bdee625df284f4d8f7c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10"/>
          <a:stretch/>
        </p:blipFill>
        <p:spPr bwMode="auto">
          <a:xfrm>
            <a:off x="5868144" y="2348880"/>
            <a:ext cx="3112337" cy="42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1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644" y="5069015"/>
            <a:ext cx="2328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Ячейка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09" y="1942325"/>
            <a:ext cx="2827035" cy="2296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7" y="1942325"/>
            <a:ext cx="2721279" cy="1991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95" y="1498808"/>
            <a:ext cx="2878753" cy="2878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21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391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13583" y="5438300"/>
            <a:ext cx="2325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Сканер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77" y="1791140"/>
            <a:ext cx="2649067" cy="2243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0102" y="1897800"/>
            <a:ext cx="2823519" cy="2115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95" y="1650196"/>
            <a:ext cx="3007113" cy="2626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09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5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21194" y="5438300"/>
            <a:ext cx="1510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Сеть</a:t>
            </a:r>
          </a:p>
        </p:txBody>
      </p:sp>
      <p:pic>
        <p:nvPicPr>
          <p:cNvPr id="5" name="Picture 2" descr="https://infopro54.ru/wp-content/uploads/imgs/15247/33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943" y="1620813"/>
            <a:ext cx="2536429" cy="2629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cascorp.info/uploads/items/image/source/wifilogo5ec1996369944044a5f629be528d7e6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32" y="1951905"/>
            <a:ext cx="2431817" cy="17008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6" descr="https://st.depositphotos.com/1295300/1385/i/950/depositphotos_13853415-stock-photo-global-computer-networ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47244"/>
            <a:ext cx="2448272" cy="2504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509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5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7406" y="5438300"/>
            <a:ext cx="7917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Элементы рабочего стола</a:t>
            </a:r>
          </a:p>
        </p:txBody>
      </p:sp>
      <p:pic>
        <p:nvPicPr>
          <p:cNvPr id="5" name="Picture 2" descr="https://by.all.biz/img/by/catalog/62224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687" y="1635137"/>
            <a:ext cx="2753186" cy="2998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lovodelo.ru/upload/iblock/0d0/0d022e5e002d07c4a2a4dc421e0f2c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49" y="1710477"/>
            <a:ext cx="2621450" cy="3034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m0-tub-ru.yandex.net/i?id=d73dec4413815cadcc1e08dcfc98d20d-l&amp;n=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1681" y="1720421"/>
            <a:ext cx="2821091" cy="2877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9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5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8221" y="5438300"/>
            <a:ext cx="3096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Алгоритм</a:t>
            </a:r>
          </a:p>
        </p:txBody>
      </p:sp>
      <p:pic>
        <p:nvPicPr>
          <p:cNvPr id="5" name="Picture 6" descr="https://myslide.ru/documents_3/ea540744c68e23b91deb4fe8b9e8d1d6/img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176" y="1409069"/>
            <a:ext cx="2848384" cy="2729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vatars.mds.yandex.net/get-pdb/69339/06f40adf-b8d1-4b13-91ad-0db029cd0415/s1200?webp=fals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21" y="1484783"/>
            <a:ext cx="2934908" cy="2889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900igr.net/up/datas/161837/0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0736" y="1418828"/>
            <a:ext cx="2826000" cy="2683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5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0163" y="5438300"/>
            <a:ext cx="6272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Поисковые системы</a:t>
            </a:r>
          </a:p>
        </p:txBody>
      </p:sp>
      <p:pic>
        <p:nvPicPr>
          <p:cNvPr id="5" name="Picture 2" descr="https://images.wallpaperscraft.ru/image/yandeks_yandex_set_poisk_belyy_krasnyy_31021_1600x9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06" y="1721693"/>
            <a:ext cx="2905947" cy="1979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earchengineland.com/figz/wp-content/seloads/2015/09/google-logo-wordmark-2015-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013" y="1856759"/>
            <a:ext cx="3038685" cy="1709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avatars.mds.yandex.net/get-zen_doc/58826/pub_5b32745ca2528800a942fa79_5b3274c71c17e300a82a2ccd/scale_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9375" y="1721693"/>
            <a:ext cx="2905947" cy="2414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7277" y="1772816"/>
            <a:ext cx="666945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ru-RU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раунд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Формула всего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Где лог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930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5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04405" y="5438300"/>
            <a:ext cx="334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Антивирус</a:t>
            </a:r>
          </a:p>
        </p:txBody>
      </p:sp>
      <p:pic>
        <p:nvPicPr>
          <p:cNvPr id="5" name="Picture 2" descr="https://img-fotki.yandex.ru/get/66316/127908635.f7f/0_18d916_2268129b_ori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536769"/>
            <a:ext cx="2839186" cy="270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6030000.ru/upload/iblock/7d7/7d7990c904d12fdbfbd8ccaede667b8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11" y="1700808"/>
            <a:ext cx="2509006" cy="2509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6" descr="https://avatars.mds.yandex.net/get-pdb/1342781/6c2b3d96-778f-49ea-93ba-64723c652ddd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74" y="1623782"/>
            <a:ext cx="3038158" cy="2519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8" name="Крест 7"/>
          <p:cNvSpPr/>
          <p:nvPr/>
        </p:nvSpPr>
        <p:spPr>
          <a:xfrm>
            <a:off x="2908407" y="2540782"/>
            <a:ext cx="576064" cy="576064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>
            <a:off x="5677914" y="2579294"/>
            <a:ext cx="576064" cy="576064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5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38682" y="5438300"/>
            <a:ext cx="4675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Сайтостроение</a:t>
            </a:r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Крест 11"/>
          <p:cNvSpPr/>
          <p:nvPr/>
        </p:nvSpPr>
        <p:spPr>
          <a:xfrm>
            <a:off x="4283968" y="2708920"/>
            <a:ext cx="576064" cy="576064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s://normpost.ru/uploads/images/00/01/55/2020/03/08/0u72bd4ea9-55e6d502-1bf5da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032447" cy="2691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https://www.stroyimdom.ru/wp-content/uploads/2014/07/kamensch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939027" cy="2621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7359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96576">
            <a:off x="247050" y="1343461"/>
            <a:ext cx="8649902" cy="401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Где лог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5930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5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10347" y="5438300"/>
            <a:ext cx="3731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Видеокарта</a:t>
            </a:r>
          </a:p>
        </p:txBody>
      </p:sp>
      <p:pic>
        <p:nvPicPr>
          <p:cNvPr id="5" name="Picture 2" descr="https://i.pinimg.com/736x/3a/78/cc/3a78cc8d50d9936adce1b07c3ef4e9b9--marketing-videos-viral-vide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94" y="1580350"/>
            <a:ext cx="2580628" cy="279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onlineeviniz.com/image/cache/catalog/ev/772658-1000x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18" y="1580350"/>
            <a:ext cx="2776367" cy="2776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Крест 11"/>
          <p:cNvSpPr/>
          <p:nvPr/>
        </p:nvSpPr>
        <p:spPr>
          <a:xfrm>
            <a:off x="3819299" y="2680501"/>
            <a:ext cx="576064" cy="576064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3" y="-21735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6660" y="5438300"/>
            <a:ext cx="8459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Программное обеспечение</a:t>
            </a:r>
          </a:p>
        </p:txBody>
      </p:sp>
      <p:pic>
        <p:nvPicPr>
          <p:cNvPr id="4102" name="Picture 6" descr="https://miro.medium.com/max/1000/1*WMJ-g-y_SshbU3NPMMFCE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2040161" cy="20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www.proprofs.com/api/ckeditor_images/1312813346_microsoft_office_-_powerpoint_2007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01008"/>
            <a:ext cx="2265636" cy="204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Крест 11"/>
          <p:cNvSpPr/>
          <p:nvPr/>
        </p:nvSpPr>
        <p:spPr>
          <a:xfrm>
            <a:off x="1691680" y="2780928"/>
            <a:ext cx="720080" cy="720080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8" name="Picture 12" descr="https://tehnokassa.com/wp-content/uploads/2020/11/1C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1982142" cy="1982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10" name="Picture 14" descr="https://stepik.org/media/cache/images/courses/61666/cover_pbtTBMN/f26ddd2071aef607130078ff1b7856b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2736304" cy="27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e.sfu-kras.ru/pluginfile.php/1794713/course/overviewfiles/%D0%9B%D0%BE%D0%B3%D0%BE%D1%82%D0%B8%D0%B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i.hizliresim.com/GfOla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12976"/>
            <a:ext cx="1906998" cy="24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Крест 19"/>
          <p:cNvSpPr/>
          <p:nvPr/>
        </p:nvSpPr>
        <p:spPr>
          <a:xfrm>
            <a:off x="3995936" y="2924944"/>
            <a:ext cx="720080" cy="720080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рест 20"/>
          <p:cNvSpPr/>
          <p:nvPr/>
        </p:nvSpPr>
        <p:spPr>
          <a:xfrm>
            <a:off x="6732240" y="2780928"/>
            <a:ext cx="720080" cy="720080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24" name="Picture 28" descr="https://zvukobook.ru/800/600/https/yt3.ggpht.com/a/AGF-l78YeeLYyVVQjCuyFRi5rFQ9fJO8javG90ZPFg=s900-c-k-c0xffffffff-no-rj-m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r="11005" b="30000"/>
          <a:stretch/>
        </p:blipFill>
        <p:spPr bwMode="auto">
          <a:xfrm>
            <a:off x="179512" y="3573016"/>
            <a:ext cx="1859957" cy="1667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849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70341" y="5438300"/>
            <a:ext cx="521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Обработка звука</a:t>
            </a:r>
          </a:p>
        </p:txBody>
      </p:sp>
      <p:sp>
        <p:nvSpPr>
          <p:cNvPr id="12" name="Крест 11"/>
          <p:cNvSpPr/>
          <p:nvPr/>
        </p:nvSpPr>
        <p:spPr>
          <a:xfrm>
            <a:off x="4211960" y="2852936"/>
            <a:ext cx="720080" cy="720080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xn--80ac1bcbgb9aa.xn--p1ai/wp-content/uploads/1/a/5/1a5218dd03648c09b4e4c632d7a7379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109728" cy="273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s://i2.wp.com/remontnik-pk.ru/wp-content/uploads/2017/07/podcast.jpg?resize=768%2C768&amp;ssl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16835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392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2887" y="5438300"/>
            <a:ext cx="6726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Компьютерная мышь</a:t>
            </a:r>
          </a:p>
        </p:txBody>
      </p:sp>
      <p:pic>
        <p:nvPicPr>
          <p:cNvPr id="5" name="Picture 4" descr="http://vidnoe.gs-komplekt.ru/upload/iblock/d22/d2251b66e731545fece482569db761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22" y="1468213"/>
            <a:ext cx="2800617" cy="2800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10" descr="http://img.isdevice.ru/thumb/b0/8969299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41871"/>
            <a:ext cx="2593764" cy="25937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2" descr="https://2.bp.blogspot.com/-SWfMdQCpqno/Wus28DrmP4I/AAAAAAAISxM/woUIotMq4ysDe6HN34xGlyPbzg3RCCo3gCLcBGAs/s1600/Mickey%2BMouse%2B%252884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03042"/>
            <a:ext cx="2524464" cy="22877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8" name="Крест 7"/>
          <p:cNvSpPr/>
          <p:nvPr/>
        </p:nvSpPr>
        <p:spPr>
          <a:xfrm>
            <a:off x="5908194" y="2699071"/>
            <a:ext cx="576064" cy="576064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рест 13"/>
          <p:cNvSpPr/>
          <p:nvPr/>
        </p:nvSpPr>
        <p:spPr>
          <a:xfrm>
            <a:off x="2750186" y="2699071"/>
            <a:ext cx="576064" cy="576064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6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59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52276" y="5438300"/>
            <a:ext cx="3448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Штрих-код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424796"/>
            <a:ext cx="3914368" cy="4013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1647982"/>
            <a:ext cx="3859123" cy="2749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Крест 9"/>
          <p:cNvSpPr/>
          <p:nvPr/>
        </p:nvSpPr>
        <p:spPr>
          <a:xfrm>
            <a:off x="4188299" y="2699071"/>
            <a:ext cx="822952" cy="801938"/>
          </a:xfrm>
          <a:prstGeom prst="plus">
            <a:avLst>
              <a:gd name="adj" fmla="val 3633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59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6715" y="5438300"/>
            <a:ext cx="2619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Ноутбук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67" y="1563638"/>
            <a:ext cx="2238278" cy="2238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51670"/>
            <a:ext cx="2417486" cy="1611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" y="1491630"/>
            <a:ext cx="2336912" cy="23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Крест 9"/>
          <p:cNvSpPr/>
          <p:nvPr/>
        </p:nvSpPr>
        <p:spPr>
          <a:xfrm>
            <a:off x="2627784" y="2393256"/>
            <a:ext cx="576064" cy="576064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/>
        </p:nvSpPr>
        <p:spPr>
          <a:xfrm>
            <a:off x="5872748" y="2439398"/>
            <a:ext cx="576064" cy="576064"/>
          </a:xfrm>
          <a:prstGeom prst="plus">
            <a:avLst>
              <a:gd name="adj" fmla="val 3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97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59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17631" y="5438300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Килобит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74" y="1284051"/>
            <a:ext cx="2262691" cy="3789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61" y="1712603"/>
            <a:ext cx="3351246" cy="2513434"/>
          </a:xfrm>
          <a:prstGeom prst="rect">
            <a:avLst/>
          </a:prstGeom>
        </p:spPr>
      </p:pic>
      <p:sp>
        <p:nvSpPr>
          <p:cNvPr id="8" name="Крест 7"/>
          <p:cNvSpPr/>
          <p:nvPr/>
        </p:nvSpPr>
        <p:spPr>
          <a:xfrm>
            <a:off x="3648087" y="2796030"/>
            <a:ext cx="822952" cy="801938"/>
          </a:xfrm>
          <a:prstGeom prst="plus">
            <a:avLst>
              <a:gd name="adj" fmla="val 3633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73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7422" y="5438300"/>
            <a:ext cx="4257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Карта памяти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0584"/>
            <a:ext cx="3978188" cy="4200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4" y="1710502"/>
            <a:ext cx="3803457" cy="2880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Крест 6"/>
          <p:cNvSpPr/>
          <p:nvPr/>
        </p:nvSpPr>
        <p:spPr>
          <a:xfrm>
            <a:off x="4035764" y="2874166"/>
            <a:ext cx="822952" cy="801938"/>
          </a:xfrm>
          <a:prstGeom prst="plus">
            <a:avLst>
              <a:gd name="adj" fmla="val 3633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3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6970" y="5438300"/>
            <a:ext cx="4278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Блок питания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45819"/>
            <a:ext cx="3754939" cy="30914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87" y="1635874"/>
            <a:ext cx="3995929" cy="2850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Крест 9"/>
          <p:cNvSpPr/>
          <p:nvPr/>
        </p:nvSpPr>
        <p:spPr>
          <a:xfrm>
            <a:off x="4035764" y="2874166"/>
            <a:ext cx="822952" cy="801938"/>
          </a:xfrm>
          <a:prstGeom prst="plus">
            <a:avLst>
              <a:gd name="adj" fmla="val 3633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11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3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21293" y="5438300"/>
            <a:ext cx="2910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Facebook</a:t>
            </a:r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Крест 6"/>
          <p:cNvSpPr/>
          <p:nvPr/>
        </p:nvSpPr>
        <p:spPr>
          <a:xfrm>
            <a:off x="4035764" y="2874166"/>
            <a:ext cx="822952" cy="801938"/>
          </a:xfrm>
          <a:prstGeom prst="plus">
            <a:avLst>
              <a:gd name="adj" fmla="val 3633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://tse2.mm.bing.net/th?id=OIP.NuKmztwR-aoDHv8_IPNSvAHaJQ&amp;w=192&amp;h=240&amp;c=7&amp;o=5&amp;pid=1.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084" y="1105691"/>
            <a:ext cx="3230271" cy="3620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4" descr="https://www.gold-japan.jp/pv/images/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343756" cy="2610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2911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2317" y="1772816"/>
            <a:ext cx="727936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</a:t>
            </a:r>
          </a:p>
          <a:p>
            <a:pPr algn="ctr"/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Найди общее</a:t>
            </a:r>
            <a:endParaRPr lang="ru-RU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Где лог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930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6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9635" y="1772816"/>
            <a:ext cx="700473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ru-RU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раунд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Добей мудреца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Где лог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930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2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7917" y="188639"/>
            <a:ext cx="7585089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«Тридцать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 назад компьютеры были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работе,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потом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они появились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нас дома, а теперь —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нас в карманах.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Им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осталось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только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забраться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…….»</a:t>
            </a:r>
          </a:p>
          <a:p>
            <a:pPr algn="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Сэм Винсент</a:t>
            </a: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мериканский сценарист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7867" y="188639"/>
            <a:ext cx="7948265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«Тридцать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 назад компьютеры были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работе,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потом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они появились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нас дома, а теперь —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нас в карманах.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Им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осталось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только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забраться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внутрь нас».</a:t>
            </a: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Сэм Винсент</a:t>
            </a: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американский сценарист</a:t>
            </a:r>
          </a:p>
          <a:p>
            <a:pPr algn="ctr"/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212975"/>
            <a:ext cx="2880319" cy="2965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212976"/>
            <a:ext cx="2808312" cy="2965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156176" y="3212976"/>
            <a:ext cx="2821309" cy="2965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89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5331" y="188639"/>
            <a:ext cx="7998510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Машины должны работать.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Люди </a:t>
            </a: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должны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…….»</a:t>
            </a:r>
          </a:p>
          <a:p>
            <a:pPr algn="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Девиз компании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IBM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7804" y="188639"/>
            <a:ext cx="746839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«Машины должны работать. 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Люди должны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думать»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Девиз компании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IBM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0" r="17254"/>
          <a:stretch/>
        </p:blipFill>
        <p:spPr>
          <a:xfrm>
            <a:off x="6228184" y="2404630"/>
            <a:ext cx="2714521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2404631"/>
            <a:ext cx="2903239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4" y="2404630"/>
            <a:ext cx="3003768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07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781" y="188639"/>
            <a:ext cx="875335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Однажды в руки взяв компьютерную мышь,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оказываешься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…….»</a:t>
            </a:r>
          </a:p>
          <a:p>
            <a:pPr algn="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Михаил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Мамчич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лен союза журналистов РФ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6538" y="172574"/>
            <a:ext cx="859530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Однажды в руки взяв компьютерную мышь, </a:t>
            </a:r>
          </a:p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оказываешься в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мышеловке».</a:t>
            </a:r>
          </a:p>
          <a:p>
            <a:pPr algn="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Михаил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Мамчич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член союза журналистов РФ</a:t>
            </a:r>
          </a:p>
          <a:p>
            <a:pPr algn="r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454" y="2276872"/>
            <a:ext cx="2774370" cy="3454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2276873"/>
            <a:ext cx="2880320" cy="3454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2276872"/>
            <a:ext cx="2808312" cy="3454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254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6386" y="188639"/>
            <a:ext cx="7991227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моих детей, конечно, будет компьютер.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первым делом они получат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…….».</a:t>
            </a:r>
          </a:p>
          <a:p>
            <a:pPr algn="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Билл Гейтс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929" y="188639"/>
            <a:ext cx="8564139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моих детей, конечно, будет компьютер. </a:t>
            </a:r>
          </a:p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 первым делом они получат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книги».</a:t>
            </a:r>
          </a:p>
          <a:p>
            <a:pPr algn="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Билл Гейтс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2204864"/>
            <a:ext cx="2818657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204864"/>
            <a:ext cx="2880320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788" y="2204864"/>
            <a:ext cx="2894707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006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7030" y="181335"/>
            <a:ext cx="8798241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Если у тебя на компьютере постоянно живут вирусы, 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ещё надо подумать,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кому в первую очередь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адо …….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».</a:t>
            </a:r>
          </a:p>
          <a:p>
            <a:pPr algn="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Стас Янковский</a:t>
            </a: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олитический деятель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77880" y="158688"/>
            <a:ext cx="8899937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«Если у тебя на компьютере постоянно живут вирусы, 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 ещё надо подумать,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кому в первую очередь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адо лечиться».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Стас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Янковский</a:t>
            </a:r>
          </a:p>
          <a:p>
            <a:pPr algn="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политический деятель</a:t>
            </a:r>
          </a:p>
          <a:p>
            <a:pPr algn="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688" y="2244331"/>
            <a:ext cx="2880320" cy="346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360" y="2244331"/>
            <a:ext cx="2894816" cy="346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199" y="2244331"/>
            <a:ext cx="2611763" cy="3467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91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2242" y="1772816"/>
            <a:ext cx="647953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ru-RU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раунд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Убери лишнее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Где лог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930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484" y="1111970"/>
            <a:ext cx="3816424" cy="2684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84" y="3953125"/>
            <a:ext cx="3715128" cy="26503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3" y="1158081"/>
            <a:ext cx="3521071" cy="2638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124" y="3988892"/>
            <a:ext cx="3528000" cy="26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8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484784"/>
            <a:ext cx="3744416" cy="23899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077072"/>
            <a:ext cx="3744416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312" y="1484784"/>
            <a:ext cx="3761656" cy="2389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312" y="4077072"/>
            <a:ext cx="376165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78" y="1484785"/>
            <a:ext cx="3736298" cy="2304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077072"/>
            <a:ext cx="3776527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77" y="4077072"/>
            <a:ext cx="3736299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484786"/>
            <a:ext cx="377652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58"/>
          <a:stretch/>
        </p:blipFill>
        <p:spPr>
          <a:xfrm>
            <a:off x="6317103" y="2257964"/>
            <a:ext cx="2675805" cy="2539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89" y="2251037"/>
            <a:ext cx="2424545" cy="2530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612" y="2267418"/>
            <a:ext cx="3089440" cy="2539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55576" y="5066466"/>
            <a:ext cx="7154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Операции с объектами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6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28928"/>
            <a:ext cx="3816424" cy="2604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077073"/>
            <a:ext cx="381642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328928"/>
            <a:ext cx="3797812" cy="2604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096963"/>
            <a:ext cx="3797812" cy="25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628800"/>
            <a:ext cx="3744416" cy="23762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4260482"/>
            <a:ext cx="3744416" cy="2376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628800"/>
            <a:ext cx="3810000" cy="23762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8" y="4260482"/>
            <a:ext cx="382400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6671" y="1772816"/>
            <a:ext cx="689066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ru-RU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раунд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Чего не хватает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Где лог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930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7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20" y="1231887"/>
            <a:ext cx="7812360" cy="5267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2560" y="2956560"/>
            <a:ext cx="192024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70" y="1628800"/>
            <a:ext cx="8619260" cy="3322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680" y="3017520"/>
            <a:ext cx="96012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36" y="1080354"/>
            <a:ext cx="7524328" cy="5444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920" y="3276600"/>
            <a:ext cx="131064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32" y="1268760"/>
            <a:ext cx="8676456" cy="5118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45" t="11199" r="70654" b="77267"/>
          <a:stretch/>
        </p:blipFill>
        <p:spPr>
          <a:xfrm>
            <a:off x="2095130" y="1804432"/>
            <a:ext cx="71628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56" y="1268760"/>
            <a:ext cx="8197715" cy="5125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457" y="6187440"/>
            <a:ext cx="280784" cy="2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32" y="1330459"/>
            <a:ext cx="7596336" cy="5190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32" y="1625349"/>
            <a:ext cx="689208" cy="2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2518" y="308555"/>
            <a:ext cx="72189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Приз за 2-е место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KVN_T.Z_-_Otbivka_1-_2014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65497" y="6016205"/>
            <a:ext cx="609600" cy="609600"/>
          </a:xfrm>
          <a:prstGeom prst="rect">
            <a:avLst/>
          </a:prstGeom>
        </p:spPr>
      </p:pic>
      <p:pic>
        <p:nvPicPr>
          <p:cNvPr id="7" name="Рисунок 6" descr="https://urok.1sept.ru/articles/682507/img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128792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1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060848"/>
            <a:ext cx="2736304" cy="2362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060848"/>
            <a:ext cx="2880320" cy="2362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2065218"/>
            <a:ext cx="2846187" cy="2362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444012" y="4653136"/>
            <a:ext cx="1669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Диск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1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https://yt3.ggpht.com/ytc/AAUvwnhpR2_nISIeXOULcXoRX3TabILdvbyXWUhbBaC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24036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962518" y="308555"/>
            <a:ext cx="72189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Приз за 1-е место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https://urok.1sept.ru/articles/682507/img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08920"/>
            <a:ext cx="5328592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5661248"/>
            <a:ext cx="6101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Системы счисления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 descr="https://labs-org.ru/wp-content/uploads/2017/07/1_11-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6"/>
          <a:stretch/>
        </p:blipFill>
        <p:spPr bwMode="auto">
          <a:xfrm>
            <a:off x="899592" y="2852936"/>
            <a:ext cx="3744416" cy="2863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s.znanio.ru/d5aff2/ab/b1/e69d1c0b0ab34f9850b41b023800c89a2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52440" r="8945" b="17952"/>
          <a:stretch/>
        </p:blipFill>
        <p:spPr bwMode="auto">
          <a:xfrm>
            <a:off x="2339752" y="1052736"/>
            <a:ext cx="5204908" cy="148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s0.slide-share.ru/s_slide/1df816cf40ca2260c61d655d81c6092c/7c3b0d07-3c74-4a1c-81ec-94ae642dc695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ru-static.z-dn.net/files/d8e/2ef8a4eb96f33e563e0c3d6b0e05456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20161" r="14644" b="489"/>
          <a:stretch/>
        </p:blipFill>
        <p:spPr bwMode="auto">
          <a:xfrm>
            <a:off x="5220072" y="2780928"/>
            <a:ext cx="2882636" cy="28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1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3054" y="5438300"/>
            <a:ext cx="28865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Матрица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0"/>
          <a:stretch/>
        </p:blipFill>
        <p:spPr>
          <a:xfrm>
            <a:off x="2821500" y="2078943"/>
            <a:ext cx="2783443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0833" y="1851670"/>
            <a:ext cx="3161870" cy="2297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://4.bp.blogspot.com/-m40oAqnXSHQ/UyxbVSzC8FI/AAAAAAAAAC4/S94iqkiXa1k/s1600/i-b715ee66bf136b599b4ac901938a6deb-matri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5" y="1881014"/>
            <a:ext cx="2478745" cy="2412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7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3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92587" y="5438300"/>
            <a:ext cx="3967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Переменная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550" y="1412776"/>
            <a:ext cx="8808900" cy="3362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18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5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92587" y="5438300"/>
            <a:ext cx="45276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Принтер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4" y="1839148"/>
            <a:ext cx="3131123" cy="2504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42" y="1727282"/>
            <a:ext cx="3000842" cy="3004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951" y="2123751"/>
            <a:ext cx="2542181" cy="1935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1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268</Words>
  <Application>Microsoft Office PowerPoint</Application>
  <PresentationFormat>Экран (4:3)</PresentationFormat>
  <Paragraphs>117</Paragraphs>
  <Slides>50</Slides>
  <Notes>2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Олеся Бочковская</cp:lastModifiedBy>
  <cp:revision>77</cp:revision>
  <dcterms:created xsi:type="dcterms:W3CDTF">2016-01-06T09:44:41Z</dcterms:created>
  <dcterms:modified xsi:type="dcterms:W3CDTF">2021-04-28T20:10:23Z</dcterms:modified>
</cp:coreProperties>
</file>