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C9AD-D78D-44B8-86AB-EA79819D2410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3863E4-EFF7-489C-80F8-147C6D5BD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C9AD-D78D-44B8-86AB-EA79819D2410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3863E4-EFF7-489C-80F8-147C6D5BD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C9AD-D78D-44B8-86AB-EA79819D2410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3E4-EFF7-489C-80F8-147C6D5BD61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C9AD-D78D-44B8-86AB-EA79819D2410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3E4-EFF7-489C-80F8-147C6D5BD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C9AD-D78D-44B8-86AB-EA79819D2410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3863E4-EFF7-489C-80F8-147C6D5BD61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C9AD-D78D-44B8-86AB-EA79819D2410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3E4-EFF7-489C-80F8-147C6D5BD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C9AD-D78D-44B8-86AB-EA79819D2410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3E4-EFF7-489C-80F8-147C6D5BD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C9AD-D78D-44B8-86AB-EA79819D2410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3E4-EFF7-489C-80F8-147C6D5BD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C9AD-D78D-44B8-86AB-EA79819D2410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3E4-EFF7-489C-80F8-147C6D5BD61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C9AD-D78D-44B8-86AB-EA79819D2410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3E4-EFF7-489C-80F8-147C6D5BD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C9AD-D78D-44B8-86AB-EA79819D2410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3E4-EFF7-489C-80F8-147C6D5BD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6E4C9AD-D78D-44B8-86AB-EA79819D2410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3863E4-EFF7-489C-80F8-147C6D5BD61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away.php?to=http%3A%2F%2Fwww.obd-memorial.ru&amp;post=9618604_188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stihi.ru/avtor/vladimirkin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away.php?to=http%3A%2F%2Fwww.obd-memorial.ru&amp;post=9618604_188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19872" y="332656"/>
            <a:ext cx="5256584" cy="2376264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Листая страницы семейного альбома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149080"/>
            <a:ext cx="8458200" cy="2088232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pPr algn="ctr"/>
            <a:endParaRPr lang="ru-RU" sz="900" dirty="0" smtClean="0"/>
          </a:p>
          <a:p>
            <a:pPr algn="ctr"/>
            <a:r>
              <a:rPr lang="ru-RU" sz="2600" dirty="0" smtClean="0"/>
              <a:t>МОУ «</a:t>
            </a:r>
            <a:r>
              <a:rPr lang="ru-RU" sz="2600" dirty="0" err="1" smtClean="0"/>
              <a:t>Отрадненская</a:t>
            </a:r>
            <a:r>
              <a:rPr lang="ru-RU" sz="2600" dirty="0" smtClean="0"/>
              <a:t> СОШ»</a:t>
            </a:r>
            <a:r>
              <a:rPr lang="ru-RU" sz="2600" dirty="0" smtClean="0"/>
              <a:t> </a:t>
            </a:r>
            <a:endParaRPr lang="ru-RU" sz="2600" dirty="0" smtClean="0"/>
          </a:p>
          <a:p>
            <a:pPr algn="ctr"/>
            <a:r>
              <a:rPr lang="ru-RU" sz="2600" dirty="0" smtClean="0"/>
              <a:t>Груздев </a:t>
            </a:r>
            <a:r>
              <a:rPr lang="ru-RU" sz="2600" dirty="0" smtClean="0"/>
              <a:t>Александр, 17 лет</a:t>
            </a:r>
          </a:p>
          <a:p>
            <a:pPr algn="ctr"/>
            <a:endParaRPr lang="ru-RU" sz="2600" dirty="0" smtClean="0"/>
          </a:p>
          <a:p>
            <a:endParaRPr lang="ru-RU" sz="2400" dirty="0"/>
          </a:p>
        </p:txBody>
      </p:sp>
      <p:pic>
        <p:nvPicPr>
          <p:cNvPr id="1026" name="Picture 2" descr="C:\Users\Надежда\Desktop\семейный альбом\Страницы семейного  альбома Груздев Александр 11 класс Отрадненская СОШ\Приложение №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2783111" cy="314096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70916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                  </a:t>
            </a:r>
          </a:p>
          <a:p>
            <a:pPr>
              <a:buNone/>
            </a:pPr>
            <a:r>
              <a:rPr lang="ru-RU" b="1" dirty="0" smtClean="0"/>
              <a:t>                          Цель </a:t>
            </a:r>
            <a:r>
              <a:rPr lang="ru-RU" b="1" dirty="0"/>
              <a:t>исследования:</a:t>
            </a:r>
            <a:endParaRPr lang="ru-RU" dirty="0"/>
          </a:p>
          <a:p>
            <a:pPr>
              <a:buNone/>
            </a:pPr>
            <a:r>
              <a:rPr lang="ru-RU" dirty="0" smtClean="0"/>
              <a:t> - </a:t>
            </a:r>
            <a:r>
              <a:rPr lang="ru-RU" dirty="0"/>
              <a:t>собрать </a:t>
            </a:r>
            <a:r>
              <a:rPr lang="ru-RU" dirty="0" smtClean="0"/>
              <a:t>и сохранить материал </a:t>
            </a:r>
            <a:r>
              <a:rPr lang="ru-RU" dirty="0"/>
              <a:t>о военной жизни </a:t>
            </a:r>
            <a:r>
              <a:rPr lang="ru-RU" dirty="0" smtClean="0"/>
              <a:t>родных в период ВОВ.</a:t>
            </a:r>
            <a:endParaRPr lang="ru-RU" dirty="0"/>
          </a:p>
          <a:p>
            <a:pPr>
              <a:buNone/>
            </a:pPr>
            <a:r>
              <a:rPr lang="ru-RU" b="1" dirty="0" smtClean="0"/>
              <a:t>                        Задачи </a:t>
            </a:r>
            <a:r>
              <a:rPr lang="ru-RU" b="1" dirty="0"/>
              <a:t>исследования:</a:t>
            </a:r>
            <a:endParaRPr lang="ru-RU" dirty="0"/>
          </a:p>
          <a:p>
            <a:pPr>
              <a:buNone/>
            </a:pPr>
            <a:r>
              <a:rPr lang="ru-RU" dirty="0" smtClean="0"/>
              <a:t> - </a:t>
            </a:r>
            <a:r>
              <a:rPr lang="ru-RU" dirty="0"/>
              <a:t>изучить историю семьи; </a:t>
            </a:r>
          </a:p>
          <a:p>
            <a:pPr>
              <a:buNone/>
            </a:pPr>
            <a:r>
              <a:rPr lang="ru-RU" dirty="0" smtClean="0"/>
              <a:t> - </a:t>
            </a:r>
            <a:r>
              <a:rPr lang="ru-RU" dirty="0"/>
              <a:t>познакомиться с историей Великой Отечественной войны.  </a:t>
            </a:r>
          </a:p>
          <a:p>
            <a:endParaRPr lang="ru-RU" dirty="0"/>
          </a:p>
        </p:txBody>
      </p:sp>
      <p:pic>
        <p:nvPicPr>
          <p:cNvPr id="3073" name="Picture 1" descr="E:\hello_html_55eb93b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744416" cy="151216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80920" cy="1800200"/>
          </a:xfrm>
        </p:spPr>
        <p:txBody>
          <a:bodyPr>
            <a:normAutofit/>
          </a:bodyPr>
          <a:lstStyle/>
          <a:p>
            <a:r>
              <a:rPr lang="ru-RU" sz="2700" dirty="0" smtClean="0"/>
              <a:t>Объектом исследовательской работы являются: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Надежда\Desktop\семейный альбом\Страницы семейного  альбома Груздев Александр 11 класс Отрадненская СОШ\Приложение №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3135841" cy="2278580"/>
          </a:xfrm>
          <a:prstGeom prst="rect">
            <a:avLst/>
          </a:prstGeom>
          <a:noFill/>
        </p:spPr>
      </p:pic>
      <p:pic>
        <p:nvPicPr>
          <p:cNvPr id="2051" name="Picture 3" descr="C:\Users\Надежда\Desktop\семейный альбом\Страницы семейного  альбома Груздев Александр 11 класс Отрадненская СОШ\Приложение № 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789040"/>
            <a:ext cx="2016224" cy="2348880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3563888" y="1988840"/>
            <a:ext cx="532859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Тихонов Василий Николаевич – прадед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407707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latin typeface="Arial" pitchFamily="34" charset="0"/>
                <a:cs typeface="Arial" pitchFamily="34" charset="0"/>
              </a:rPr>
              <a:t>Тихонов Иван Николаевич – родной брат прадеда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7281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/>
              <a:t>	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              </a:t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      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       </a:t>
            </a:r>
            <a:r>
              <a:rPr lang="ru-RU" sz="2700" b="1" dirty="0" smtClean="0"/>
              <a:t>Практическая </a:t>
            </a:r>
            <a:r>
              <a:rPr lang="ru-RU" sz="2700" b="1" dirty="0"/>
              <a:t>значимость </a:t>
            </a:r>
            <a:r>
              <a:rPr lang="ru-RU" sz="2700" b="1" dirty="0" smtClean="0"/>
              <a:t>работы:</a:t>
            </a:r>
            <a:br>
              <a:rPr lang="ru-RU" sz="2700" b="1" dirty="0" smtClean="0"/>
            </a:b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изучить историю семьи и передать полученные знания последующему поколению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ru-RU" sz="1800" dirty="0" smtClean="0">
                <a:latin typeface="Arial" pitchFamily="34" charset="0"/>
                <a:cs typeface="Arial" pitchFamily="34" charset="0"/>
              </a:rPr>
            </a:br>
            <a:r>
              <a:rPr lang="ru-RU" sz="1800" b="1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                                       </a:t>
            </a:r>
            <a:br>
              <a:rPr lang="ru-RU" sz="1800" b="1" dirty="0" smtClean="0">
                <a:latin typeface="Arial" pitchFamily="34" charset="0"/>
                <a:cs typeface="Arial" pitchFamily="34" charset="0"/>
              </a:rPr>
            </a:br>
            <a:r>
              <a:rPr lang="ru-RU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                                                  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Форма </a:t>
            </a:r>
            <a:r>
              <a:rPr lang="ru-RU" sz="2700" b="1" dirty="0">
                <a:latin typeface="Arial" pitchFamily="34" charset="0"/>
                <a:cs typeface="Arial" pitchFamily="34" charset="0"/>
              </a:rPr>
              <a:t>работы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:</a:t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работа с архивом семьи;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latin typeface="Arial" pitchFamily="34" charset="0"/>
                <a:cs typeface="Arial" pitchFamily="34" charset="0"/>
              </a:rPr>
              <a:t>- обработка информации на сайте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«Подвиг народа»,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электронный банк документов,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Солдат.ру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latin typeface="Arial" pitchFamily="34" charset="0"/>
                <a:cs typeface="Arial" pitchFamily="34" charset="0"/>
                <a:hlinkClick r:id="rId2"/>
              </a:rPr>
              <a:t>www.obd-memorial.ru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(погибшие или пропавшие без вести на фронте).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>
                <a:latin typeface="Arial" pitchFamily="34" charset="0"/>
                <a:cs typeface="Arial" pitchFamily="34" charset="0"/>
              </a:rPr>
            </a:b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 </a:t>
            </a:r>
            <a:br>
              <a:rPr lang="ru-RU" sz="1200" b="1" dirty="0" smtClean="0">
                <a:latin typeface="Arial" pitchFamily="34" charset="0"/>
                <a:cs typeface="Arial" pitchFamily="34" charset="0"/>
              </a:rPr>
            </a:br>
            <a:r>
              <a:rPr lang="ru-RU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Методы работы:</a:t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опрос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ближайших родственников о жизни моего прадедушки, обработка  информации на сайтах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«Подвиг народа»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(электронный банк документов),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Солдат.ру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latin typeface="Arial" pitchFamily="34" charset="0"/>
                <a:cs typeface="Arial" pitchFamily="34" charset="0"/>
                <a:hlinkClick r:id="rId2"/>
              </a:rPr>
              <a:t>www.obd-memorial.ru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(погибшие или пропавшие без вести на фронте).</a:t>
            </a:r>
            <a:br>
              <a:rPr lang="ru-RU" sz="1800" dirty="0"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latin typeface="Arial" pitchFamily="34" charset="0"/>
                <a:cs typeface="Arial" pitchFamily="34" charset="0"/>
              </a:rPr>
              <a:t>- чтение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семейного альбома.</a:t>
            </a:r>
            <a:br>
              <a:rPr lang="ru-RU" sz="1800" dirty="0"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latin typeface="Arial" pitchFamily="34" charset="0"/>
                <a:cs typeface="Arial" pitchFamily="34" charset="0"/>
              </a:rPr>
              <a:t>- обобщение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полученных данных.</a:t>
            </a:r>
            <a:br>
              <a:rPr lang="ru-RU" sz="1800" dirty="0">
                <a:latin typeface="Arial" pitchFamily="34" charset="0"/>
                <a:cs typeface="Arial" pitchFamily="34" charset="0"/>
              </a:rPr>
            </a:b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745013"/>
            <a:ext cx="8229600" cy="111298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09" name="Picture 1" descr="E:\hello_html_55eb93b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3096344" cy="11960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Родословное древо рода Тихоновых</a:t>
            </a:r>
            <a:endParaRPr lang="ru-RU" dirty="0"/>
          </a:p>
        </p:txBody>
      </p:sp>
      <p:pic>
        <p:nvPicPr>
          <p:cNvPr id="16386" name="Picture 2" descr="C:\Users\Надежда\Desktop\семейный альбом\Страницы семейного  альбома Груздев Александр 11 класс Отрадненская СОШ\Приложение №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3077154" cy="4525963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851920" y="1269522"/>
            <a:ext cx="504056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Василий и Иван родились в Архангельской области г. Мезень у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Николая Егоровича и Анны Максимовны Тихоновых,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 большой семье из 11 детей.</a:t>
            </a:r>
          </a:p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Тихонова Анна Максимовна (прапрабабушка) – имеет почетное звание «Мать-героиня», с вручением ордена «Мать-героиня», и грамоту Президиума Верховного Совета СССР матерям, родившим и воспитавшим десять и более детей.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Тихонов Николай Егорович (прапрадед) – ветеран труда.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Тихонов Василий Николаевич</a:t>
            </a:r>
            <a:endParaRPr lang="ru-RU" dirty="0"/>
          </a:p>
        </p:txBody>
      </p:sp>
      <p:pic>
        <p:nvPicPr>
          <p:cNvPr id="18434" name="Picture 2" descr="C:\Users\Надежда\Desktop\семейный альбом\Страницы семейного  альбома Груздев Александр 11 класс Отрадненская СОШ\Приложение № 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077072"/>
            <a:ext cx="1883621" cy="2592287"/>
          </a:xfrm>
          <a:prstGeom prst="rect">
            <a:avLst/>
          </a:prstGeom>
          <a:noFill/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851920" y="1274856"/>
            <a:ext cx="453650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7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Тихонов Василий Николаевич, прадедушка,  родился  27 декабря 1922 года. </a:t>
            </a:r>
          </a:p>
          <a:p>
            <a:pPr marL="0" marR="0" lvl="0" indent="347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7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Когда началась война, ему  было 19 лет.  Призван  Мезенским РВК, Архангельской области  в 1941 году. </a:t>
            </a:r>
          </a:p>
          <a:p>
            <a:pPr marL="0" marR="0" lvl="0" indent="347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347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Комиссован из-за ранения в живот  в декабре 1943 года. </a:t>
            </a:r>
          </a:p>
          <a:p>
            <a:pPr marL="0" marR="0" lvl="0" indent="347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7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Инвалид отечественной войны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III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группы. </a:t>
            </a:r>
          </a:p>
          <a:p>
            <a:pPr marL="0" marR="0" lvl="0" indent="347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7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Работал радистом в мезенском аэропорту.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7" name="Picture 5" descr="C:\Users\Надежда\Desktop\семейный альбом\Страницы семейного  альбома Груздев Александр 11 класс Отрадненская СОШ\Приложение № 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124744"/>
            <a:ext cx="2040590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Тихонов Василий Николаевич</a:t>
            </a:r>
            <a:endParaRPr lang="ru-RU" dirty="0"/>
          </a:p>
        </p:txBody>
      </p:sp>
      <p:pic>
        <p:nvPicPr>
          <p:cNvPr id="19459" name="Picture 3" descr="C:\Users\Надежда\Desktop\семейный альбом\Страницы семейного  альбома Груздев Александр 11 класс Отрадненская СОШ\Приложение №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824"/>
            <a:ext cx="4139952" cy="3391168"/>
          </a:xfrm>
          <a:prstGeom prst="rect">
            <a:avLst/>
          </a:prstGeo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283968" y="1239541"/>
            <a:ext cx="460851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4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Военное звание: гвардий младший сержант.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Должность: телефонист.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  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ихонов В.Н. находился на фронте с 1941 года по август 1943 года.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В наступательных боях участвовал в качестве телефониста и старшего телефониста, в местах: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от г. Тихвин до ст. Чудова в 1941 Краснознаменной дивизии с декабря  года по январь 1942 года.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в боях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Сталининградском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фронте в 4-м танковом корпусе, 4-й мотострелковой бригаде в 21 Армии с ноября 1942 года по декабрь 1942 года по окружению немецких войск.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Тихонов Василий Николаевич</a:t>
            </a:r>
            <a:endParaRPr lang="ru-RU" dirty="0"/>
          </a:p>
        </p:txBody>
      </p:sp>
      <p:pic>
        <p:nvPicPr>
          <p:cNvPr id="4" name="Picture 2" descr="C:\Users\Надежда\Desktop\семейный альбом\Страницы семейного  альбома Груздев Александр 11 класс Отрадненская СОШ\Приложение № 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700808"/>
            <a:ext cx="4176464" cy="322782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83968" y="1600200"/>
            <a:ext cx="4707632" cy="4724400"/>
          </a:xfrm>
        </p:spPr>
        <p:txBody>
          <a:bodyPr>
            <a:normAutofit fontScale="70000" lnSpcReduction="20000"/>
          </a:bodyPr>
          <a:lstStyle/>
          <a:p>
            <a:pPr marL="0" indent="45720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- участвовал в боях за ст. Горшечное и </a:t>
            </a:r>
            <a: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ст</a:t>
            </a:r>
            <a: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Касторное</a:t>
            </a:r>
            <a: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при </a:t>
            </a:r>
            <a: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взятии </a:t>
            </a:r>
            <a: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советскими войсками г. </a:t>
            </a:r>
            <a: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Харькова </a:t>
            </a:r>
            <a: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в 5-м гвардейском </a:t>
            </a:r>
            <a:r>
              <a:rPr lang="ru-RU" dirty="0" err="1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Сталининградском</a:t>
            </a:r>
            <a: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танковом корпусе 6-й гвардейской мотострелковой бригады 6-й гвардейской Армии 1-го Украинского фронта с января 1943 года по апрель 1943 года.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 marL="0" indent="45720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- участвовал в боях составе в 4-м гвардейском отдельном батальоне связи и при отделе связи в 5-м гвардейском </a:t>
            </a:r>
            <a:r>
              <a:rPr lang="ru-RU" dirty="0" err="1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Сталининградском</a:t>
            </a:r>
            <a: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танковом корпусе 6-й гвардии Армии. 1-й Украинский фронт с 20 июля 1943 года по 8 августа 1943 года при взятии ст. Калиновка, Борисовка и г. Богодухов.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Архив: ЦАМО фонд: 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33 </a:t>
            </a:r>
            <a:r>
              <a:rPr lang="ru-RU" sz="2700" dirty="0"/>
              <a:t>опись: 686044 ед.хранения: 4689 № записи: 22076495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482" name="Picture 2" descr="C:\Users\Надежда\Desktop\семейный альбом\Страницы семейного  альбома Груздев Александр 11 класс Отрадненская СОШ\Приложение № 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2520280" cy="3495872"/>
          </a:xfrm>
          <a:prstGeom prst="rect">
            <a:avLst/>
          </a:prstGeom>
          <a:noFill/>
        </p:spPr>
      </p:pic>
      <p:pic>
        <p:nvPicPr>
          <p:cNvPr id="20483" name="Picture 3" descr="C:\Users\Надежда\Desktop\семейный альбом\Страницы семейного  альбома Груздев Александр 11 класс Отрадненская СОШ\Приложение № 9.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132856"/>
            <a:ext cx="2419880" cy="3429472"/>
          </a:xfrm>
          <a:prstGeom prst="rect">
            <a:avLst/>
          </a:prstGeom>
          <a:noFill/>
        </p:spPr>
      </p:pic>
      <p:pic>
        <p:nvPicPr>
          <p:cNvPr id="20484" name="Picture 4" descr="C:\Users\Надежда\Desktop\семейный альбом\Страницы семейного  альбома Груздев Александр 11 класс Отрадненская СОШ\Приложение № 9.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2204864"/>
            <a:ext cx="2373908" cy="3435822"/>
          </a:xfrm>
          <a:prstGeom prst="rect">
            <a:avLst/>
          </a:prstGeom>
          <a:noFill/>
        </p:spPr>
      </p:pic>
      <p:pic>
        <p:nvPicPr>
          <p:cNvPr id="20485" name="Picture 5" descr="C:\Users\Надежда\Desktop\семейный альбом\Страницы семейного  альбома Груздев Александр 11 класс Отрадненская СОШ\Приложение № 9.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1628800"/>
            <a:ext cx="2465544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Тихонов Иван Николаевич</a:t>
            </a:r>
            <a:endParaRPr lang="ru-RU" dirty="0"/>
          </a:p>
        </p:txBody>
      </p:sp>
      <p:pic>
        <p:nvPicPr>
          <p:cNvPr id="21506" name="Picture 2" descr="C:\Users\Надежда\Desktop\семейный альбом\Страницы семейного  альбома Груздев Александр 11 класс Отрадненская СОШ\Приложение № 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3288678" cy="4525963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635896" y="1557082"/>
            <a:ext cx="489654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Тихонов Иван Николаевич, двоюродный дядя, родился в 1924 году.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Когда началась война,  ему было 17 лет. 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Он не дожил до победы, в августе – декабре 1943 года пропал без вести.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    В </a:t>
            </a:r>
            <a:r>
              <a:rPr lang="ru-RU" dirty="0">
                <a:latin typeface="Arial" pitchFamily="34" charset="0"/>
                <a:cs typeface="Arial" pitchFamily="34" charset="0"/>
              </a:rPr>
              <a:t>память 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нем </a:t>
            </a:r>
            <a:r>
              <a:rPr lang="ru-RU" dirty="0">
                <a:latin typeface="Arial" pitchFamily="34" charset="0"/>
                <a:cs typeface="Arial" pitchFamily="34" charset="0"/>
              </a:rPr>
              <a:t>осталась одна фотокарточка и рассказ, гвардии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младшего лейтенанта В.А.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Федоркина</a:t>
            </a:r>
            <a:r>
              <a:rPr lang="ru-RU" dirty="0">
                <a:latin typeface="Arial" pitchFamily="34" charset="0"/>
                <a:cs typeface="Arial" pitchFamily="34" charset="0"/>
              </a:rPr>
              <a:t>, однополчанина и односельчанина, 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как и где погиб наш дядя Ваня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    По </a:t>
            </a:r>
            <a:r>
              <a:rPr lang="ru-RU" dirty="0">
                <a:latin typeface="Arial" pitchFamily="34" charset="0"/>
                <a:cs typeface="Arial" pitchFamily="34" charset="0"/>
              </a:rPr>
              <a:t>настоящее время он так и остался  без вести пропавшим солдатом. 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    А  </a:t>
            </a:r>
            <a:r>
              <a:rPr lang="ru-RU" dirty="0">
                <a:latin typeface="Arial" pitchFamily="34" charset="0"/>
                <a:cs typeface="Arial" pitchFamily="34" charset="0"/>
              </a:rPr>
              <a:t>для меня молодым мальчишкой с фотографии. 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>
                <a:latin typeface="Arial" pitchFamily="34" charset="0"/>
                <a:cs typeface="Arial" pitchFamily="34" charset="0"/>
              </a:rPr>
              <a:t>З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апросы прапрадеда Тихонова Николая Егоровича, списки без вести пропавших по Мезенскому району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(архив ЦАМО).</a:t>
            </a:r>
            <a:endParaRPr lang="ru-RU" dirty="0"/>
          </a:p>
        </p:txBody>
      </p:sp>
      <p:pic>
        <p:nvPicPr>
          <p:cNvPr id="22535" name="Picture 7" descr="C:\Users\Надежда\Desktop\семейный альбом\Страницы семейного  альбома Груздев Александр 11 класс Отрадненская СОШ\Приложение № 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2787512" cy="3805883"/>
          </a:xfrm>
          <a:prstGeom prst="rect">
            <a:avLst/>
          </a:prstGeom>
          <a:noFill/>
        </p:spPr>
      </p:pic>
      <p:pic>
        <p:nvPicPr>
          <p:cNvPr id="22536" name="Picture 8" descr="C:\Users\Надежда\Desktop\семейный альбом\Страницы семейного  альбома Груздев Александр 11 класс Отрадненская СОШ\Приложение № 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420888"/>
            <a:ext cx="4928684" cy="3450580"/>
          </a:xfrm>
          <a:prstGeom prst="rect">
            <a:avLst/>
          </a:prstGeom>
          <a:noFill/>
        </p:spPr>
      </p:pic>
      <p:pic>
        <p:nvPicPr>
          <p:cNvPr id="22537" name="Picture 9" descr="C:\Users\Надежда\Desktop\семейный альбом\Страницы семейного  альбома Груздев Александр 11 класс Отрадненская СОШ\Приложение № 14.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844824"/>
            <a:ext cx="4681910" cy="3292847"/>
          </a:xfrm>
          <a:prstGeom prst="rect">
            <a:avLst/>
          </a:prstGeom>
          <a:noFill/>
        </p:spPr>
      </p:pic>
      <p:pic>
        <p:nvPicPr>
          <p:cNvPr id="22538" name="Picture 10" descr="C:\Users\Надежда\Desktop\семейный альбом\Страницы семейного  альбома Груздев Александр 11 класс Отрадненская СОШ\Приложение № 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1196752"/>
            <a:ext cx="2706733" cy="4002782"/>
          </a:xfrm>
          <a:prstGeom prst="rect">
            <a:avLst/>
          </a:prstGeom>
          <a:noFill/>
        </p:spPr>
      </p:pic>
      <p:pic>
        <p:nvPicPr>
          <p:cNvPr id="22539" name="Picture 11" descr="C:\Users\Надежда\Desktop\семейный альбом\Страницы семейного  альбома Груздев Александр 11 класс Отрадненская СОШ\Приложение № 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3789040"/>
            <a:ext cx="3542333" cy="2492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404664"/>
            <a:ext cx="4680520" cy="645333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 	Мою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семью затронула война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 	Как многие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другие сотни 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судеб.</a:t>
            </a: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И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как коварно началась 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она,</a:t>
            </a: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Мы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долго вспоминать 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об этом будем…</a:t>
            </a:r>
            <a:endParaRPr lang="ru-RU" sz="6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Мой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дед на ней и прадед 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воевал.</a:t>
            </a: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Они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для нас (потомков) рисковали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 	Я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многое ещё бы 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рассказал,</a:t>
            </a: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Но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лучшие рассказчики - медали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 	«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За что медаль?» - «За тяжкий 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бой,</a:t>
            </a: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Тем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радостней была победа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!).</a:t>
            </a: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Я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сам не верил, что живой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…»</a:t>
            </a: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Как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я люблю рассказы 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деда!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Он вспоминал друзей своих,</a:t>
            </a:r>
            <a:endParaRPr lang="ru-RU" sz="6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С которыми не страшно в бой,</a:t>
            </a:r>
            <a:endParaRPr lang="ru-RU" sz="6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Паёк, делимый на двоих,</a:t>
            </a:r>
            <a:endParaRPr lang="ru-RU" sz="6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Слова любимой: «Мой герой!»</a:t>
            </a: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Мой дед! Тобою я горжусь!</a:t>
            </a:r>
            <a:endParaRPr lang="ru-RU" sz="6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Военных лет мы не забудем!</a:t>
            </a:r>
            <a:endParaRPr lang="ru-RU" sz="6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И я России пригожусь!</a:t>
            </a:r>
            <a:endParaRPr lang="ru-RU" sz="6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	Вас, ветераны, помнить будем!</a:t>
            </a:r>
          </a:p>
          <a:p>
            <a:pPr>
              <a:buNone/>
            </a:pPr>
            <a:endParaRPr lang="ru-RU" sz="64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r>
              <a:rPr lang="ru-RU" sz="6400" i="1" u="sng" dirty="0" smtClean="0">
                <a:latin typeface="Arial" pitchFamily="34" charset="0"/>
                <a:cs typeface="Arial" pitchFamily="34" charset="0"/>
                <a:hlinkClick r:id="rId2"/>
              </a:rPr>
              <a:t>Владимир </a:t>
            </a:r>
            <a:r>
              <a:rPr lang="ru-RU" sz="6400" i="1" u="sng" dirty="0">
                <a:latin typeface="Arial" pitchFamily="34" charset="0"/>
                <a:cs typeface="Arial" pitchFamily="34" charset="0"/>
                <a:hlinkClick r:id="rId2"/>
              </a:rPr>
              <a:t>Левченко </a:t>
            </a:r>
            <a:r>
              <a:rPr lang="ru-RU" sz="6400" i="1" dirty="0">
                <a:latin typeface="Arial" pitchFamily="34" charset="0"/>
                <a:cs typeface="Arial" pitchFamily="34" charset="0"/>
                <a:hlinkClick r:id="rId2"/>
              </a:rPr>
              <a:t>(</a:t>
            </a:r>
            <a:r>
              <a:rPr lang="ru-RU" sz="6400" i="1" dirty="0">
                <a:latin typeface="Arial" pitchFamily="34" charset="0"/>
                <a:cs typeface="Arial" pitchFamily="34" charset="0"/>
              </a:rPr>
              <a:t>2009)</a:t>
            </a:r>
            <a:endParaRPr lang="ru-RU" sz="6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 descr="E:\hello_html_55eb93b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3672408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Список использованной литературы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/>
              <a:t>- семейный альбом;</a:t>
            </a:r>
          </a:p>
          <a:p>
            <a:pPr>
              <a:buNone/>
            </a:pPr>
            <a:r>
              <a:rPr lang="ru-RU" sz="2800" dirty="0" smtClean="0"/>
              <a:t>- архив</a:t>
            </a:r>
            <a:r>
              <a:rPr lang="ru-RU" sz="2800" dirty="0"/>
              <a:t>: ЦАМО фонд: 33 опись: 686044 ед.хранения: 4689 № записи: </a:t>
            </a:r>
            <a:r>
              <a:rPr lang="ru-RU" sz="2800" dirty="0" smtClean="0"/>
              <a:t>22076495;</a:t>
            </a:r>
          </a:p>
          <a:p>
            <a:pPr>
              <a:buNone/>
            </a:pPr>
            <a:r>
              <a:rPr lang="ru-RU" sz="2800" dirty="0" smtClean="0"/>
              <a:t>- выписка </a:t>
            </a:r>
            <a:r>
              <a:rPr lang="ru-RU" sz="2800" dirty="0"/>
              <a:t>из наградного листа 18217 орденом «Красного знамени</a:t>
            </a:r>
            <a:r>
              <a:rPr lang="ru-RU" sz="2800" dirty="0" smtClean="0"/>
              <a:t>»;</a:t>
            </a:r>
            <a:endParaRPr lang="ru-RU" sz="2800" dirty="0"/>
          </a:p>
          <a:p>
            <a:pPr>
              <a:buNone/>
            </a:pPr>
            <a:r>
              <a:rPr lang="ru-RU" sz="2800" dirty="0" smtClean="0"/>
              <a:t>- архив</a:t>
            </a:r>
            <a:r>
              <a:rPr lang="ru-RU" sz="2800" dirty="0"/>
              <a:t>: </a:t>
            </a:r>
            <a:r>
              <a:rPr lang="ru-RU" sz="2800" dirty="0" smtClean="0"/>
              <a:t>ЦАМО.</a:t>
            </a:r>
          </a:p>
          <a:p>
            <a:pPr>
              <a:buNone/>
            </a:pPr>
            <a:r>
              <a:rPr lang="ru-RU" sz="2800" dirty="0" smtClean="0"/>
              <a:t>                              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Интернет – ресурсы:</a:t>
            </a:r>
          </a:p>
          <a:p>
            <a:pPr>
              <a:buNone/>
            </a:pPr>
            <a:r>
              <a:rPr lang="ru-RU" sz="2800" dirty="0" smtClean="0"/>
              <a:t>- сайт «Подвиг народа»;</a:t>
            </a:r>
          </a:p>
          <a:p>
            <a:pPr>
              <a:buNone/>
            </a:pPr>
            <a:r>
              <a:rPr lang="ru-RU" sz="2800" dirty="0" smtClean="0"/>
              <a:t>- сайт </a:t>
            </a:r>
            <a:r>
              <a:rPr lang="ru-RU" sz="2800" dirty="0" err="1" smtClean="0"/>
              <a:t>Солдат.ру</a:t>
            </a:r>
            <a:r>
              <a:rPr lang="ru-RU" sz="2800" dirty="0" smtClean="0"/>
              <a:t>;</a:t>
            </a:r>
          </a:p>
          <a:p>
            <a:pPr>
              <a:buNone/>
            </a:pPr>
            <a:r>
              <a:rPr lang="ru-RU" sz="2800" dirty="0" smtClean="0"/>
              <a:t>-  </a:t>
            </a:r>
            <a:r>
              <a:rPr lang="ru-RU" sz="2800" dirty="0" err="1">
                <a:hlinkClick r:id="rId2"/>
              </a:rPr>
              <a:t>www.obd-memorial.ru</a:t>
            </a:r>
            <a:r>
              <a:rPr lang="ru-RU" sz="2800" dirty="0"/>
              <a:t> (погибшие или пропавшие без вести на фронте). </a:t>
            </a:r>
            <a:endParaRPr lang="ru-RU" sz="2800" dirty="0" smtClean="0"/>
          </a:p>
          <a:p>
            <a:endParaRPr lang="ru-RU" sz="2800" dirty="0"/>
          </a:p>
          <a:p>
            <a:endParaRPr lang="ru-RU" sz="2800" dirty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119</TotalTime>
  <Words>580</Words>
  <Application>Microsoft Office PowerPoint</Application>
  <PresentationFormat>Экран (4:3)</PresentationFormat>
  <Paragraphs>88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Листая страницы семейного альбома</vt:lpstr>
      <vt:lpstr>Слайд 2</vt:lpstr>
      <vt:lpstr>Объектом исследовательской работы являются: </vt:lpstr>
      <vt:lpstr>                                          Практическая значимость работы: - изучить историю семьи и передать полученные знания последующему поколению.                                                                                                Форма работы: - работа с архивом семьи; - обработка информации на сайте «Подвиг народа», электронный банк документов, Солдат.ру, www.obd-memorial.ru (погибшие или пропавшие без вести на фронте).                                                                                                                                                                               Методы работы: - опрос ближайших родственников о жизни моего прадедушки, обработка  информации на сайтах «Подвиг народа» (электронный банк документов), Солдат.ру, www.obd-memorial.ru (погибшие или пропавшие без вести на фронте). - чтение семейного альбома. - обобщение полученных данных. </vt:lpstr>
      <vt:lpstr>Родословное древо рода Тихоновых</vt:lpstr>
      <vt:lpstr>Тихонов Василий Николаевич</vt:lpstr>
      <vt:lpstr>Тихонов Василий Николаевич</vt:lpstr>
      <vt:lpstr>Тихонов Василий Николаевич</vt:lpstr>
      <vt:lpstr>Архив: ЦАМО фонд:  33 опись: 686044 ед.хранения: 4689 № записи: 22076495 </vt:lpstr>
      <vt:lpstr>Тихонов Иван Николаевич</vt:lpstr>
      <vt:lpstr>Запросы прапрадеда Тихонова Николая Егоровича, списки без вести пропавших по Мезенскому району (архив ЦАМО).</vt:lpstr>
      <vt:lpstr>Слайд 12</vt:lpstr>
      <vt:lpstr>Список использованной литературы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Листая страницы семейного альбома</dc:title>
  <dc:creator>Надежда</dc:creator>
  <cp:lastModifiedBy>Надежда</cp:lastModifiedBy>
  <cp:revision>14</cp:revision>
  <dcterms:created xsi:type="dcterms:W3CDTF">2016-03-14T12:16:02Z</dcterms:created>
  <dcterms:modified xsi:type="dcterms:W3CDTF">2016-03-14T14:15:02Z</dcterms:modified>
</cp:coreProperties>
</file>