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  <a:alpha val="32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меру СЕВ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04A7-4AC6-4615-9C37-B988B1B9BCE6}" type="slidenum">
              <a:rPr lang="ru-RU"/>
              <a:pPr/>
              <a:t>1</a:t>
            </a:fld>
            <a:endParaRPr lang="ru-RU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3643755" cy="44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7" name="Picture 7" descr="Модельный лес 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92829"/>
            <a:ext cx="3366374" cy="4488499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подроста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CC46-6485-4B71-94D0-23EA905F7B77}" type="slidenum">
              <a:rPr lang="ru-RU"/>
              <a:pPr/>
              <a:t>10</a:t>
            </a:fld>
            <a:endParaRPr lang="ru-RU"/>
          </a:p>
        </p:txBody>
      </p:sp>
      <p:pic>
        <p:nvPicPr>
          <p:cNvPr id="91139" name="Picture 3" descr="Швеция-20-09-08 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951494" cy="3647306"/>
          </a:xfrm>
          <a:prstGeom prst="rect">
            <a:avLst/>
          </a:prstGeom>
          <a:noFill/>
        </p:spPr>
      </p:pic>
      <p:pic>
        <p:nvPicPr>
          <p:cNvPr id="91140" name="Picture 4" descr="P204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16832"/>
            <a:ext cx="4191000" cy="3143250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AutoShape 5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меру СЕВ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D763-FF03-4FC3-B5AD-2CC7A8B35BA7}" type="slidenum">
              <a:rPr lang="ru-RU"/>
              <a:pPr/>
              <a:t>2</a:t>
            </a:fld>
            <a:endParaRPr lang="ru-RU"/>
          </a:p>
        </p:txBody>
      </p:sp>
      <p:pic>
        <p:nvPicPr>
          <p:cNvPr id="77828" name="Picture 4" descr="семенники сос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775806" cy="4530557"/>
          </a:xfrm>
          <a:prstGeom prst="rect">
            <a:avLst/>
          </a:prstGeom>
          <a:noFill/>
        </p:spPr>
      </p:pic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AutoShape 4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06984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меру СЕВ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75AF-4B8C-420B-BD3C-015B147FDB50}" type="slidenum">
              <a:rPr lang="ru-RU"/>
              <a:pPr/>
              <a:t>3</a:t>
            </a:fld>
            <a:endParaRPr lang="ru-RU"/>
          </a:p>
        </p:txBody>
      </p:sp>
      <p:pic>
        <p:nvPicPr>
          <p:cNvPr id="79877" name="Picture 5" descr="подготовка поч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080" y="1628801"/>
            <a:ext cx="7144568" cy="4848918"/>
          </a:xfrm>
          <a:prstGeom prst="rect">
            <a:avLst/>
          </a:prstGeom>
          <a:noFill/>
        </p:spPr>
      </p:pic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2195736" y="2636912"/>
            <a:ext cx="3888432" cy="2736304"/>
            <a:chOff x="2195736" y="2636912"/>
            <a:chExt cx="3888432" cy="2736304"/>
          </a:xfrm>
        </p:grpSpPr>
        <p:cxnSp>
          <p:nvCxnSpPr>
            <p:cNvPr id="9" name="Прямая со стрелкой 8"/>
            <p:cNvCxnSpPr/>
            <p:nvPr/>
          </p:nvCxnSpPr>
          <p:spPr>
            <a:xfrm>
              <a:off x="4067944" y="2636912"/>
              <a:ext cx="2016224" cy="1584176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2195736" y="2636912"/>
              <a:ext cx="1944216" cy="2736304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AutoShape 4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группу мер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6019-DF70-46D8-8143-36F7B8E86BDE}" type="slidenum">
              <a:rPr lang="ru-RU"/>
              <a:pPr/>
              <a:t>4</a:t>
            </a:fld>
            <a:endParaRPr lang="ru-RU"/>
          </a:p>
        </p:txBody>
      </p:sp>
      <p:pic>
        <p:nvPicPr>
          <p:cNvPr id="81925" name="Picture 5" descr="IMGP5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298563" cy="4928592"/>
          </a:xfrm>
          <a:prstGeom prst="rect">
            <a:avLst/>
          </a:prstGeom>
          <a:noFill/>
        </p:spPr>
      </p:pic>
      <p:pic>
        <p:nvPicPr>
          <p:cNvPr id="81926" name="Picture 6" descr="огневаяочистк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04864"/>
            <a:ext cx="4983642" cy="3384724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AutoShape 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Назовите меру СЕВ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C2E9-AC1D-4DEB-AFBF-E9C35354D8EC}" type="slidenum">
              <a:rPr lang="ru-RU"/>
              <a:pPr/>
              <a:t>5</a:t>
            </a:fld>
            <a:endParaRPr lang="ru-RU"/>
          </a:p>
        </p:txBody>
      </p:sp>
      <p:pic>
        <p:nvPicPr>
          <p:cNvPr id="83973" name="Picture 5" descr="Швеция-20-09-08 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790059" cy="3528392"/>
          </a:xfrm>
          <a:prstGeom prst="rect">
            <a:avLst/>
          </a:prstGeom>
          <a:noFill/>
        </p:spPr>
      </p:pic>
      <p:pic>
        <p:nvPicPr>
          <p:cNvPr id="83974" name="Picture 6" descr="P204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004" y="1556792"/>
            <a:ext cx="4320480" cy="3240360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Подсушка осины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1EEC-1474-44F0-A737-494993FC4C62}" type="slidenum">
              <a:rPr lang="ru-RU"/>
              <a:pPr/>
              <a:t>6</a:t>
            </a:fld>
            <a:endParaRPr lang="ru-RU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351207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 descr="Модельный лес 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623692" cy="4831589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Семенные деревья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8AF3-576C-4ABA-B8CD-693F7EA664A8}" type="slidenum">
              <a:rPr lang="ru-RU"/>
              <a:pPr/>
              <a:t>7</a:t>
            </a:fld>
            <a:endParaRPr lang="ru-RU"/>
          </a:p>
        </p:txBody>
      </p:sp>
      <p:pic>
        <p:nvPicPr>
          <p:cNvPr id="88067" name="Picture 3" descr="семенники сос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073653" cy="4729708"/>
          </a:xfrm>
          <a:prstGeom prst="rect">
            <a:avLst/>
          </a:prstGeom>
          <a:noFill/>
        </p:spPr>
      </p:pic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почвы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1C64-D691-4892-8359-A960016E9042}" type="slidenum">
              <a:rPr lang="ru-RU"/>
              <a:pPr/>
              <a:t>8</a:t>
            </a:fld>
            <a:endParaRPr lang="ru-RU"/>
          </a:p>
        </p:txBody>
      </p:sp>
      <p:pic>
        <p:nvPicPr>
          <p:cNvPr id="89091" name="Picture 3" descr="подготовка поч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114304" cy="4828379"/>
          </a:xfrm>
          <a:prstGeom prst="rect">
            <a:avLst/>
          </a:prstGeom>
          <a:noFill/>
        </p:spPr>
      </p:pic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195736" y="2636912"/>
            <a:ext cx="3888432" cy="2736304"/>
            <a:chOff x="2195736" y="2636912"/>
            <a:chExt cx="3888432" cy="2736304"/>
          </a:xfrm>
        </p:grpSpPr>
        <p:cxnSp>
          <p:nvCxnSpPr>
            <p:cNvPr id="9" name="Прямая со стрелкой 8"/>
            <p:cNvCxnSpPr/>
            <p:nvPr/>
          </p:nvCxnSpPr>
          <p:spPr>
            <a:xfrm>
              <a:off x="4067944" y="2636912"/>
              <a:ext cx="2016224" cy="1584176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>
              <a:off x="2195736" y="2636912"/>
              <a:ext cx="1944216" cy="2736304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Очистка лесосек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3584-D3CC-4B6D-90C4-D618F7EEE380}" type="slidenum">
              <a:rPr lang="ru-RU"/>
              <a:pPr/>
              <a:t>9</a:t>
            </a:fld>
            <a:endParaRPr lang="ru-RU"/>
          </a:p>
        </p:txBody>
      </p:sp>
      <p:pic>
        <p:nvPicPr>
          <p:cNvPr id="90115" name="Picture 3" descr="IMGP5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387353" cy="5061258"/>
          </a:xfrm>
          <a:prstGeom prst="rect">
            <a:avLst/>
          </a:prstGeom>
          <a:noFill/>
        </p:spPr>
      </p:pic>
      <p:pic>
        <p:nvPicPr>
          <p:cNvPr id="90116" name="Picture 4" descr="огневаяочистк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348880"/>
            <a:ext cx="4771594" cy="3240708"/>
          </a:xfrm>
          <a:prstGeom prst="rect">
            <a:avLst/>
          </a:prstGeom>
          <a:noFill/>
        </p:spPr>
      </p:pic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6661448" y="6400800"/>
            <a:ext cx="2482552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ЛЛК Прохорова И.Ю.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76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Назовите меру СЕВ</vt:lpstr>
      <vt:lpstr>Назовите меру СЕВ</vt:lpstr>
      <vt:lpstr>Назовите меру СЕВ</vt:lpstr>
      <vt:lpstr>Назовите группу мер СЕВ</vt:lpstr>
      <vt:lpstr>Назовите меру СЕВ</vt:lpstr>
      <vt:lpstr>Подсушка осины</vt:lpstr>
      <vt:lpstr>Семенные деревья</vt:lpstr>
      <vt:lpstr>Подготовка почвы</vt:lpstr>
      <vt:lpstr>Очистка лесосек</vt:lpstr>
      <vt:lpstr>Сохранение подроста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Назовите меру СЕВ</dc:title>
  <dc:creator>пользователь</dc:creator>
  <cp:lastModifiedBy>пользователь</cp:lastModifiedBy>
  <cp:revision>1</cp:revision>
  <dcterms:created xsi:type="dcterms:W3CDTF">2017-11-28T09:14:11Z</dcterms:created>
  <dcterms:modified xsi:type="dcterms:W3CDTF">2017-11-28T09:16:50Z</dcterms:modified>
</cp:coreProperties>
</file>