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F56A6-33E3-4C5B-A896-9DD36D557EF5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186DF-1A8B-4A47-ACAD-BA89DFAB3F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804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86DF-1A8B-4A47-ACAD-BA89DFAB3F0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266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504055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СХЕМА УПРАЛЕНИЯ В МАДОУ ЦРР-Д/С «ЛИРА»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2016224" cy="360040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836712"/>
            <a:ext cx="2520280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sz="1600" dirty="0" smtClean="0">
                <a:solidFill>
                  <a:sysClr val="windowText" lastClr="000000"/>
                </a:solidFill>
              </a:rPr>
              <a:t>ЗАВЕДУЮЩИЙ</a:t>
            </a:r>
            <a:endParaRPr lang="ru-RU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851920" y="1016732"/>
            <a:ext cx="23042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1259632" y="1340768"/>
            <a:ext cx="72008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07504" y="2060848"/>
            <a:ext cx="14401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Заместитель заведующего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555776" y="1412776"/>
            <a:ext cx="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835696" y="2060848"/>
            <a:ext cx="158417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Заместитель заведующего                 по АХЧ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3131840" y="1340768"/>
            <a:ext cx="576064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3707904" y="2060848"/>
            <a:ext cx="129614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Старший воспитатель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2622391" y="2708920"/>
            <a:ext cx="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1835696" y="3068960"/>
            <a:ext cx="1584176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Младший обслуживающий персонал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707904" y="3068960"/>
            <a:ext cx="1368152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Воспитатели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707904" y="4149080"/>
            <a:ext cx="1368152" cy="19442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Специалисты (педагог-психолог, учитель-логопед, учитель-дефектолог, музыкальный руководитель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cxnSp>
        <p:nvCxnSpPr>
          <p:cNvPr id="42" name="Прямая со стрелкой 41"/>
          <p:cNvCxnSpPr>
            <a:stCxn id="17" idx="2"/>
          </p:cNvCxnSpPr>
          <p:nvPr/>
        </p:nvCxnSpPr>
        <p:spPr>
          <a:xfrm>
            <a:off x="4355976" y="2708920"/>
            <a:ext cx="450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391980" y="3861048"/>
            <a:ext cx="0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611560" y="2888940"/>
            <a:ext cx="1008112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6372200" y="836712"/>
            <a:ext cx="2520280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ysClr val="windowText" lastClr="000000"/>
                </a:solidFill>
              </a:rPr>
              <a:t>Коллегиальные органы управления</a:t>
            </a:r>
            <a:endParaRPr lang="ru-RU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49" name="Прямая со стрелкой 48"/>
          <p:cNvCxnSpPr/>
          <p:nvPr/>
        </p:nvCxnSpPr>
        <p:spPr>
          <a:xfrm>
            <a:off x="7632340" y="1484784"/>
            <a:ext cx="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6444208" y="1988840"/>
            <a:ext cx="2304256" cy="3960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ysClr val="windowText" lastClr="000000"/>
              </a:solidFill>
            </a:endParaRPr>
          </a:p>
          <a:p>
            <a:pPr algn="ctr"/>
            <a:endParaRPr lang="ru-RU" sz="14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Наблюдательный совет </a:t>
            </a:r>
          </a:p>
          <a:p>
            <a:pPr algn="ctr"/>
            <a:endParaRPr lang="ru-RU" sz="14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 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444208" y="2636912"/>
            <a:ext cx="2304256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Общее собрание работников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444208" y="3284984"/>
            <a:ext cx="2304256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Педагогический Совет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5940152" y="4941168"/>
            <a:ext cx="43204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6516216" y="4797152"/>
            <a:ext cx="2232248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Общественные органы управления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516216" y="5517232"/>
            <a:ext cx="2232248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Первичная профсоюзная организация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635896" y="6309320"/>
            <a:ext cx="4680520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ysClr val="windowText" lastClr="000000"/>
                </a:solidFill>
              </a:rPr>
              <a:t>Воспитанники и их родители (законные представители)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cxnSp>
        <p:nvCxnSpPr>
          <p:cNvPr id="67" name="Прямая со стрелкой 66"/>
          <p:cNvCxnSpPr/>
          <p:nvPr/>
        </p:nvCxnSpPr>
        <p:spPr>
          <a:xfrm>
            <a:off x="5796136" y="2852936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5724128" y="1124744"/>
            <a:ext cx="0" cy="504056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34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59</Words>
  <Application>Microsoft Office PowerPoint</Application>
  <PresentationFormat>Экран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СХЕМА УПРАЛЕНИЯ В МАДОУ ЦРР-Д/С «ЛИРА»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УПРАЛЕНИЯ В МАДОУ ЦРР-Д/С «ЛИРА»</dc:title>
  <dc:creator>1</dc:creator>
  <cp:lastModifiedBy>1</cp:lastModifiedBy>
  <cp:revision>4</cp:revision>
  <dcterms:created xsi:type="dcterms:W3CDTF">2022-10-10T09:47:21Z</dcterms:created>
  <dcterms:modified xsi:type="dcterms:W3CDTF">2022-10-10T10:22:54Z</dcterms:modified>
</cp:coreProperties>
</file>