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3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4D77F-1D79-4383-94D9-E39A9620827D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21E5F-927D-45CD-96A7-09CDF740F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1E5F-927D-45CD-96A7-09CDF740FE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1654E8-FC72-444F-8DF6-99682C117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333A3C-14E6-4DF5-8F47-35AA0F9A0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EE5BC2-1303-47C2-96A2-B9197A56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44E687-9D34-4D32-8FFA-D3C1CB5B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C389B3-2119-4457-A346-F09BD55D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08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EC617F-36EB-4E85-A722-29D9CFD2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980C61-1031-4359-8B75-56A7929AA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DA48E5-D738-4C5C-99F2-34635488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773DE-3F32-4753-BC91-891491D0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14D1D1-025E-4BC2-824A-686DB25E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51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FC27893-4FC6-47F5-BC7F-A684E0149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B5D83D-F1BF-4158-A7A0-A091CA777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165DDB-EED2-4C42-8960-A9D44E73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B81179-7046-4C2D-B95F-B2FD14DB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D5B396-E287-468F-AB7E-E7566283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08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2A1129-C1E2-4F7F-807F-9C0837A6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76D888-FC7A-4E9F-B2E5-096A4589A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B917F2-2199-4B79-9720-E76C349A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0DF7A2-9AF3-4DD5-81FE-639A9F41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788488-3FCE-4873-B601-D26EC8DA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0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1E5E22-0904-4DF9-A1C1-B33E2A08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096C14-7170-4152-A3BB-B9599C66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06E991-C4E4-4785-8E6F-0810A00B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8781FA-E64B-490E-8253-77189BD1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E44D14-591D-409B-BFA2-5C187CC3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20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74BEF2-2241-4A95-9A22-776EC3EF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4841FE-7DDF-43F8-8679-DBED54461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261028-3CC8-4BA2-9C18-9884C356E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1771FA-8D4F-4870-AA5A-8467EA1D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7BC9DC-ABEC-47AB-8291-F52B23D3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3B2523-3798-4485-9C2D-A4E99CD4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7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81EBFA-0742-4DCA-BA0C-15B69C64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C29DDA-0EEC-44DD-8DE2-D4C7009A6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00896FA-4555-41F8-96B5-D07C7428B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EFF6F63-95B0-49EF-A471-9B0675EA1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8B3A4CC-FE48-4161-9295-3E77773E0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7C4E111-7E42-4A51-8715-3E1659B4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2936BF0-4E46-4412-91F9-2C8B8601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9AA7D25-551A-4070-BD8E-793954BC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64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D18BE0-5E3F-4563-9C14-4CC47B6B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624728-BF05-4DF9-8604-F3CAA223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83FEC3D-5160-453F-8B2B-038BA190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A9ABEFF-283B-4C36-ACBF-846DA2AD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88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33C4AF4-782C-4EA7-83D9-E8E4FE95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1940592-D7A5-4AC8-A633-98621FA7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BEE20BB-43D7-4018-A76C-E0500796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46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D1ABF4-1259-4904-8F2A-5405EC21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9875DF-7E28-46BB-8244-AA34519EA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C966AC9-FA5F-4B52-A0A3-865AD29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60BAD7-EB40-4F50-A650-C28A028B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CF4B7A-3554-45C8-8C64-B884D275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C6272AB-3C80-4313-9FD6-3E795DEB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07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08585C-55E3-4279-8DEF-B931D6D5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1CB2C4B-5F05-4BA3-B85E-9AA8C4947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FFB33BA-B38E-4DA5-9FEB-7F794567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16BA6D-ACB9-4C7F-B1C8-72F5CF04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8E29AF-E173-44B5-A759-B3321654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F641CC-53A2-4D34-BC81-01F5C445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9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D2AC2C-CAFD-4BC3-8FDB-C76B6640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565B47-25BF-4DA0-8DC0-D851CBFA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4B89E5-2537-4116-88BE-7A5D6A7E8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327A-D647-4C07-8439-370EB2D2AD2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4BD69D-9CF8-4669-8C19-347796DAF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25F151-BEC2-4C60-8374-96E6ED6F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DF135-D892-40D2-A186-5581F5C6E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9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2AF2A7A-486F-42C6-BAD0-6CB63E163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A1A5F4-9E96-446F-B539-2159C54C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84556"/>
          </a:xfrm>
        </p:spPr>
        <p:txBody>
          <a:bodyPr>
            <a:norm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 развития ребенка - детский сад «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Лира»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DA6D246-9643-4CD8-9989-E2EE9A4A6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51" y="1918010"/>
            <a:ext cx="11173521" cy="302198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 в рамках  акции «Проснись родительское сердце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48191F-1F62-44D1-AB13-290A07E6B434}"/>
              </a:ext>
            </a:extLst>
          </p:cNvPr>
          <p:cNvSpPr txBox="1"/>
          <p:nvPr/>
        </p:nvSpPr>
        <p:spPr>
          <a:xfrm>
            <a:off x="7233921" y="5029200"/>
            <a:ext cx="408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за родительское образование в ДОУ Белова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Н.В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83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8DD502F-53B4-44B6-9BE3-FC5EFACC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69564C-55F7-4DA1-BF85-C337D727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178420"/>
            <a:ext cx="11853746" cy="2085277"/>
          </a:xfr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Семейная фотовыставка в рамках акции «Проснись родительское сердце»</a:t>
            </a: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5B9BBBE4-E226-4751-85E5-808EE5A51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02" y="1783015"/>
            <a:ext cx="9831796" cy="4351338"/>
          </a:xfr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42331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7EF8FA-7C9E-4DA0-8794-D9AF104A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09860FD-47F8-4113-AB6B-A424EB5B5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9" y="223520"/>
            <a:ext cx="3522053" cy="61257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640902-7570-474D-A400-5DD93FC58320}"/>
              </a:ext>
            </a:extLst>
          </p:cNvPr>
          <p:cNvSpPr txBox="1"/>
          <p:nvPr/>
        </p:nvSpPr>
        <p:spPr>
          <a:xfrm>
            <a:off x="0" y="167268"/>
            <a:ext cx="4817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0" dirty="0">
                <a:solidFill>
                  <a:srgbClr val="00B0F0"/>
                </a:solidFill>
                <a:effectLst/>
              </a:rPr>
              <a:t>Конкурс видеосюжетов "ДОБРОЕ СЕМЕЙНОЕ ДЕЛО"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880" y="203833"/>
            <a:ext cx="2430304" cy="324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32" y="2783840"/>
            <a:ext cx="2758440" cy="367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6880" y="3388360"/>
            <a:ext cx="2377440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389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5BDCCD-8E20-4491-9275-38037EE3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C06225-3583-4A50-828A-03D01928B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203">
            <a:off x="578645" y="1317416"/>
            <a:ext cx="4270121" cy="60572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2782BD2-E39B-4B23-AE46-672A34805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44" t="3089" r="-1028" b="26179"/>
          <a:stretch/>
        </p:blipFill>
        <p:spPr>
          <a:xfrm rot="345667">
            <a:off x="5010340" y="2096429"/>
            <a:ext cx="5768897" cy="48507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C7778B-9671-4C45-A199-5D9CDA970896}"/>
              </a:ext>
            </a:extLst>
          </p:cNvPr>
          <p:cNvSpPr txBox="1"/>
          <p:nvPr/>
        </p:nvSpPr>
        <p:spPr>
          <a:xfrm>
            <a:off x="4415883" y="208478"/>
            <a:ext cx="7655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Поход в социальный кинозал на  мультфильм «Умка» - о дружбе белого медвежонка и мальчика</a:t>
            </a:r>
            <a:r>
              <a:rPr lang="ru-RU" sz="3200" b="1">
                <a:solidFill>
                  <a:srgbClr val="00B0F0"/>
                </a:solidFill>
              </a:rPr>
              <a:t>.</a:t>
            </a:r>
            <a:r>
              <a:rPr lang="ru-RU" sz="3200" b="0" i="0">
                <a:solidFill>
                  <a:srgbClr val="000000"/>
                </a:solidFill>
                <a:effectLst/>
                <a:latin typeface="-apple-system"/>
              </a:rPr>
              <a:t> 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65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5BDCCD-8E20-4491-9275-38037EE3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C7778B-9671-4C45-A199-5D9CDA970896}"/>
              </a:ext>
            </a:extLst>
          </p:cNvPr>
          <p:cNvSpPr txBox="1"/>
          <p:nvPr/>
        </p:nvSpPr>
        <p:spPr>
          <a:xfrm>
            <a:off x="1798321" y="208478"/>
            <a:ext cx="1027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Опрос </a:t>
            </a:r>
            <a:r>
              <a:rPr lang="ru-RU" sz="3200" i="1" dirty="0" smtClean="0"/>
              <a:t>родителей "Мой ребёнок для меня..."</a:t>
            </a:r>
            <a:r>
              <a:rPr lang="ru-RU" sz="3200" dirty="0" smtClean="0"/>
              <a:t>.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490" y="904240"/>
            <a:ext cx="816777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065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5BDCCD-8E20-4491-9275-38037EE3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C7778B-9671-4C45-A199-5D9CDA970896}"/>
              </a:ext>
            </a:extLst>
          </p:cNvPr>
          <p:cNvSpPr txBox="1"/>
          <p:nvPr/>
        </p:nvSpPr>
        <p:spPr>
          <a:xfrm>
            <a:off x="1798321" y="208478"/>
            <a:ext cx="1027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Опрос </a:t>
            </a:r>
            <a:r>
              <a:rPr lang="ru-RU" sz="3200" i="1" dirty="0" smtClean="0"/>
              <a:t>родителей «Хорошая семья –это…»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dmin\Desktop\2022-2023г\Отчеты педагогов\проснись род сердце\nUp1ytA5h1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240" y="1005840"/>
            <a:ext cx="3340382" cy="5466080"/>
          </a:xfrm>
          <a:prstGeom prst="rect">
            <a:avLst/>
          </a:prstGeom>
          <a:noFill/>
        </p:spPr>
      </p:pic>
      <p:pic>
        <p:nvPicPr>
          <p:cNvPr id="2051" name="Picture 3" descr="C:\Users\Admin\Desktop\2022-2023г\Отчеты педагогов\проснись род сердце\TAXknv-Yo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0866" y="768984"/>
            <a:ext cx="3090923" cy="541845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1587" y="3129280"/>
            <a:ext cx="4204288" cy="328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3065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5BDCCD-8E20-4491-9275-38037EE3A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81ADFB-6F10-4A4E-A09C-046E75D05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63705"/>
            <a:ext cx="3082724" cy="41102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3517A69-9688-4107-9A8E-28AB88634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06" y="1828800"/>
            <a:ext cx="3107658" cy="4143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02B756-0B70-48CC-AC96-42F2E3C32FFE}"/>
              </a:ext>
            </a:extLst>
          </p:cNvPr>
          <p:cNvSpPr txBox="1"/>
          <p:nvPr/>
        </p:nvSpPr>
        <p:spPr>
          <a:xfrm>
            <a:off x="4326556" y="-31007"/>
            <a:ext cx="8103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Буклеты для родителей от педагога-психолога в рамках акции «Проснись родительское сердце»</a:t>
            </a:r>
          </a:p>
        </p:txBody>
      </p:sp>
      <p:pic>
        <p:nvPicPr>
          <p:cNvPr id="7" name="Рисунок 6" descr="C:\Users\Пользователь\Desktop\фото для акции проснись родительское сердце\20230523_19421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15092" t="14171" r="12243" b="12840"/>
          <a:stretch/>
        </p:blipFill>
        <p:spPr bwMode="auto">
          <a:xfrm rot="5400000">
            <a:off x="2194560" y="2540000"/>
            <a:ext cx="4947920" cy="281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8" name="Рисунок 7" descr="C:\Users\Пользователь\Desktop\фото для акции проснись родительское сердце\20230523_19423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18156" t="13210" r="4405" b="10940"/>
          <a:stretch/>
        </p:blipFill>
        <p:spPr bwMode="auto">
          <a:xfrm rot="5400000">
            <a:off x="5303521" y="2265683"/>
            <a:ext cx="4277358" cy="2428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428724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5BDCCD-8E20-4491-9275-38037EE3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02B756-0B70-48CC-AC96-42F2E3C32FFE}"/>
              </a:ext>
            </a:extLst>
          </p:cNvPr>
          <p:cNvSpPr txBox="1"/>
          <p:nvPr/>
        </p:nvSpPr>
        <p:spPr>
          <a:xfrm>
            <a:off x="965200" y="-31007"/>
            <a:ext cx="1146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 – класс открытка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«Моя семья»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7" name="Picture 2" descr="https://sun9-39.userapi.com/impg/xtcopB1p0ZWsVZPkJE2b_jr2frDQTu75pXWReg/97iT48GMxig.jpg?size=1280x960&amp;quality=95&amp;sign=09caef1ca6a0dae11166827e2856111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1" t="34428" r="2113" b="9942"/>
          <a:stretch/>
        </p:blipFill>
        <p:spPr bwMode="auto">
          <a:xfrm>
            <a:off x="873759" y="565945"/>
            <a:ext cx="7071361" cy="3273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un9-25.userapi.com/impg/3hw629Cw51RFXHrG5OJAOEWUy32KcKzMmKu3vg/dtoWaVRT1Kg.jpg?size=1280x960&amp;quality=95&amp;sign=359c8eaea0b5e6f7052ffa6df83af5dc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94"/>
          <a:stretch/>
        </p:blipFill>
        <p:spPr bwMode="auto">
          <a:xfrm>
            <a:off x="6818774" y="3670442"/>
            <a:ext cx="5014429" cy="2882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39.userapi.com/impg/lEnbNdn3gk1w08YruZf7n326APV8FD-XKNEqTA/wA9IYRuAXP0.jpg?size=1280x960&amp;quality=95&amp;sign=a3b3e26a4f9eca3284a0ad72855402a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453"/>
          <a:stretch/>
        </p:blipFill>
        <p:spPr bwMode="auto">
          <a:xfrm>
            <a:off x="818222" y="3830321"/>
            <a:ext cx="5277778" cy="2828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724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5BDCCD-8E20-4491-9275-38037EE3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02B756-0B70-48CC-AC96-42F2E3C32FFE}"/>
              </a:ext>
            </a:extLst>
          </p:cNvPr>
          <p:cNvSpPr txBox="1"/>
          <p:nvPr/>
        </p:nvSpPr>
        <p:spPr>
          <a:xfrm>
            <a:off x="1270000" y="162559"/>
            <a:ext cx="85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Совместное мероприятие «Семейная мозаика»</a:t>
            </a:r>
            <a:endParaRPr lang="ru-RU" sz="2800" dirty="0"/>
          </a:p>
        </p:txBody>
      </p:sp>
      <p:pic>
        <p:nvPicPr>
          <p:cNvPr id="10" name="Рисунок 9" descr="C:\Users\Пользователь\Desktop\фото для акции проснись родительское сердце\20230522_17411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80" y="1056640"/>
            <a:ext cx="566928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Пользователь\Desktop\фото для акции проснись родительское сердце\20230522_18201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920" y="3302000"/>
            <a:ext cx="6319520" cy="337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87240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100</Words>
  <Application>Microsoft Office PowerPoint</Application>
  <PresentationFormat>Произвольный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образовательное учреждение   Центр развития ребенка - детский сад «Лира» </vt:lpstr>
      <vt:lpstr>Семейная фотовыставка в рамках акции «Проснись родительское сердце»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– Центр развития ребенка - детский сад «Лира»/корпус «Теремок» </dc:title>
  <dc:creator>Ксения Бокова</dc:creator>
  <cp:lastModifiedBy>Admin</cp:lastModifiedBy>
  <cp:revision>7</cp:revision>
  <dcterms:created xsi:type="dcterms:W3CDTF">2023-05-22T10:48:04Z</dcterms:created>
  <dcterms:modified xsi:type="dcterms:W3CDTF">2023-06-09T07:00:42Z</dcterms:modified>
</cp:coreProperties>
</file>