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6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1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3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0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1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4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2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8F43-4BF4-449D-A4C1-E62918A294B2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B320E-C6C7-4CA2-B18B-2F5F5051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496" y="1484784"/>
            <a:ext cx="87422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</a:t>
            </a:r>
          </a:p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пожаловать!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etr_CHajjkovskijj_-_Podsnezhnik_Aprel_6985817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3557588"/>
            <a:ext cx="609600" cy="609600"/>
          </a:xfr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0" y="53637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302" y="1052527"/>
            <a:ext cx="815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а) Слово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беленький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образовано суффиксальным способом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318" y="1809418"/>
            <a:ext cx="778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Прилагательное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вишневый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образовано от слова 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02" y="2620353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Некрасивый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302" y="3501638"/>
            <a:ext cx="383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в)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дружеский –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302" y="4293096"/>
            <a:ext cx="8816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а) Воинская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хорошо развита в нашей стране.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etr_CHajjkovskijj_-_Podsnezhnik_Aprel_6985817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3557588"/>
            <a:ext cx="609600" cy="609600"/>
          </a:xfr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0" y="53637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2480" y="836712"/>
            <a:ext cx="93610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 на уроке я оцениваю на: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урок прошел удачно: я участвовал в работе класса, с заданиями справился успешно, я доволен собой!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сегодня на уроке не все задания оказались лёгкими, мне было трудно.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задания на уроке оказались трудными, мне нужна помощь.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544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etr_CHajjkovskijj_-_Podsnezhnik_Aprel_6985817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3557588"/>
            <a:ext cx="609600" cy="609600"/>
          </a:xfr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6575" y="1848599"/>
            <a:ext cx="7886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04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-14955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738" y="332656"/>
            <a:ext cx="9534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─ </a:t>
            </a:r>
          </a:p>
          <a:p>
            <a:pPr algn="ctr"/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спешный ученик!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1640" y="2887201"/>
            <a:ext cx="5383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внимательны!</a:t>
            </a:r>
            <a:endParaRPr lang="ru-RU" sz="4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5842" y="3486528"/>
            <a:ext cx="7107234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наблюдательны!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2109" y="4987636"/>
            <a:ext cx="7860723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всё у вас получится!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2296" y="4365104"/>
            <a:ext cx="587432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активны!</a:t>
            </a:r>
          </a:p>
        </p:txBody>
      </p:sp>
    </p:spTree>
    <p:extLst>
      <p:ext uri="{BB962C8B-B14F-4D97-AF65-F5344CB8AC3E}">
        <p14:creationId xmlns:p14="http://schemas.microsoft.com/office/powerpoint/2010/main" val="1433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0" y="53637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480" y="936010"/>
            <a:ext cx="943304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нашу речь живописной.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бедна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невыразительна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краски, размеры, запахи, вкусы, становится серым.</a:t>
            </a:r>
          </a:p>
        </p:txBody>
      </p:sp>
    </p:spTree>
    <p:extLst>
      <p:ext uri="{BB962C8B-B14F-4D97-AF65-F5344CB8AC3E}">
        <p14:creationId xmlns:p14="http://schemas.microsoft.com/office/powerpoint/2010/main" val="31730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etr_CHajjkovskijj_-_Podsnezhnik_Aprel_6985817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3557588"/>
            <a:ext cx="609600" cy="609600"/>
          </a:xfr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0" y="53637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0" y="312724"/>
            <a:ext cx="7132277" cy="616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7296" y="5840397"/>
            <a:ext cx="1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солнечная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О. Артемьева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etr_CHajjkovskijj_-_Podsnezhnik_Aprel_6985817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etr_CHajjkovskijj_-_Podsnezhnik_Aprel_6985817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3557588"/>
            <a:ext cx="609600" cy="609600"/>
          </a:xfr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0" y="853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472" y="404664"/>
            <a:ext cx="9767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869" y="1700808"/>
            <a:ext cx="91502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 словообразования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имён прилагательных</a:t>
            </a:r>
          </a:p>
        </p:txBody>
      </p:sp>
    </p:spTree>
    <p:extLst>
      <p:ext uri="{BB962C8B-B14F-4D97-AF65-F5344CB8AC3E}">
        <p14:creationId xmlns:p14="http://schemas.microsoft.com/office/powerpoint/2010/main" val="18452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etr_CHajjkovskijj_-_Podsnezhnik_Aprel_6985817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3557588"/>
            <a:ext cx="609600" cy="609600"/>
          </a:xfr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0" y="6036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777" y="980727"/>
            <a:ext cx="39821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большой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200000"/>
              </a:lnSpc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Слегка холодный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200000"/>
              </a:lnSpc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сна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>
              <a:lnSpc>
                <a:spcPct val="200000"/>
              </a:lnSpc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Яркий розовый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4590" y="1334312"/>
            <a:ext cx="260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пребольшой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0953" y="2444940"/>
            <a:ext cx="294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холодноватый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4535" y="3609890"/>
            <a:ext cx="2323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бессонный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953" y="4653136"/>
            <a:ext cx="286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рко-розовый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etr_CHajjkovskijj_-_Podsnezhnik_Aprel_6985817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3557588"/>
            <a:ext cx="609600" cy="609600"/>
          </a:xfr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0" y="0"/>
            <a:ext cx="9906000" cy="69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7869" y="260648"/>
            <a:ext cx="91502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 словообразования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имён прилагательных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512" y="2348880"/>
            <a:ext cx="65294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Приставочный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Суффиксальный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Приставочно-суффиксальный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ложение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552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etr_CHajjkovskijj_-_Podsnezhnik_Aprel_6985817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3557588"/>
            <a:ext cx="609600" cy="609600"/>
          </a:xfr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0" y="53637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5055" y="2060848"/>
            <a:ext cx="7935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Ледяная  горка – ледовый дворец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6883" y="548680"/>
            <a:ext cx="55722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ПАРОНИМЫ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151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etr_CHajjkovskijj_-_Podsnezhnik_Aprel_6985817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3557588"/>
            <a:ext cx="609600" cy="609600"/>
          </a:xfr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1163" r="9241" b="11248"/>
          <a:stretch/>
        </p:blipFill>
        <p:spPr bwMode="auto">
          <a:xfrm>
            <a:off x="0" y="-1553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496" y="643481"/>
            <a:ext cx="9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algn="ctr" fontAlgn="base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тучи нависли над городом.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Нынешнее лето выдалось слишком                     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расползалась под ногами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горшок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разбился на мелкие осколки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Вход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зал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третьего звонка воспрещён.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Поддержим артистов дружными                             аплодисментами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0219" y="1340767"/>
            <a:ext cx="153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Дождевые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515" y="1912976"/>
            <a:ext cx="180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ождливым.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017" y="2951804"/>
            <a:ext cx="1617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Глинистая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560" y="3510904"/>
            <a:ext cx="1501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линяный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0011" y="4594657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8983" y="5157192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зрительскими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181</Words>
  <Application>Microsoft Office PowerPoint</Application>
  <PresentationFormat>Лист A4 (210x297 мм)</PresentationFormat>
  <Paragraphs>57</Paragraphs>
  <Slides>12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Экзамен</dc:creator>
  <cp:lastModifiedBy>Экзамен</cp:lastModifiedBy>
  <cp:revision>26</cp:revision>
  <dcterms:created xsi:type="dcterms:W3CDTF">2026-02-18T11:13:09Z</dcterms:created>
  <dcterms:modified xsi:type="dcterms:W3CDTF">2026-02-27T13:49:23Z</dcterms:modified>
</cp:coreProperties>
</file>