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17"/>
  </p:notesMasterIdLst>
  <p:sldIdLst>
    <p:sldId id="320" r:id="rId2"/>
    <p:sldId id="515" r:id="rId3"/>
    <p:sldId id="502" r:id="rId4"/>
    <p:sldId id="522" r:id="rId5"/>
    <p:sldId id="524" r:id="rId6"/>
    <p:sldId id="523" r:id="rId7"/>
    <p:sldId id="527" r:id="rId8"/>
    <p:sldId id="528" r:id="rId9"/>
    <p:sldId id="525" r:id="rId10"/>
    <p:sldId id="526" r:id="rId11"/>
    <p:sldId id="529" r:id="rId12"/>
    <p:sldId id="530" r:id="rId13"/>
    <p:sldId id="531" r:id="rId14"/>
    <p:sldId id="510" r:id="rId15"/>
    <p:sldId id="532" r:id="rId1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6986"/>
    <a:srgbClr val="196B89"/>
    <a:srgbClr val="8F502F"/>
    <a:srgbClr val="0D4113"/>
    <a:srgbClr val="4B8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7"/>
    <p:restoredTop sz="94674"/>
  </p:normalViewPr>
  <p:slideViewPr>
    <p:cSldViewPr>
      <p:cViewPr varScale="1">
        <p:scale>
          <a:sx n="165" d="100"/>
          <a:sy n="165" d="100"/>
        </p:scale>
        <p:origin x="33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7C00D-AE0B-4745-BD5C-6C2CBEE03CE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D9AF7-C329-8844-BDF4-39FFC36874EF}">
      <dgm:prSet phldrT="[Текст]"/>
      <dgm:spPr>
        <a:solidFill>
          <a:srgbClr val="0E6986"/>
        </a:solidFill>
      </dgm:spPr>
      <dgm:t>
        <a:bodyPr/>
        <a:lstStyle/>
        <a:p>
          <a:r>
            <a:rPr lang="ru-RU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Алекситимия: Трудности в описании и понимании собственных чувств</a:t>
          </a:r>
          <a:endParaRPr lang="ru-RU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F3100DB-7A4A-A540-BE92-C31FED2CA64E}" type="parTrans" cxnId="{57E21562-3D96-AC4E-8ADA-689C31A78B5C}">
      <dgm:prSet/>
      <dgm:spPr/>
      <dgm:t>
        <a:bodyPr/>
        <a:lstStyle/>
        <a:p>
          <a:endParaRPr lang="ru-RU"/>
        </a:p>
      </dgm:t>
    </dgm:pt>
    <dgm:pt modelId="{AE6F03B2-50B7-FA48-A917-13D73C3794EB}" type="sibTrans" cxnId="{57E21562-3D96-AC4E-8ADA-689C31A78B5C}">
      <dgm:prSet/>
      <dgm:spPr>
        <a:solidFill>
          <a:srgbClr val="0E6986"/>
        </a:solidFill>
      </dgm:spPr>
      <dgm:t>
        <a:bodyPr/>
        <a:lstStyle/>
        <a:p>
          <a:endParaRPr lang="ru-RU"/>
        </a:p>
      </dgm:t>
    </dgm:pt>
    <dgm:pt modelId="{6D5EE029-C253-3544-B14D-A3C104CB2B5A}">
      <dgm:prSet phldrT="[Текст]"/>
      <dgm:spPr>
        <a:solidFill>
          <a:srgbClr val="0E6986"/>
        </a:solidFill>
      </dgm:spPr>
      <dgm:t>
        <a:bodyPr/>
        <a:lstStyle/>
        <a:p>
          <a:r>
            <a:rPr lang="ru-RU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Психологическая разумность: Ограниченный интерес к внутреннему миру и нежелание изменений</a:t>
          </a:r>
          <a:endParaRPr lang="ru-RU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D6F556E-9D2B-7F49-941A-37D4D8ADC9CA}" type="parTrans" cxnId="{CA46DF0E-6BB1-5D45-98AC-C424939D96B4}">
      <dgm:prSet/>
      <dgm:spPr/>
      <dgm:t>
        <a:bodyPr/>
        <a:lstStyle/>
        <a:p>
          <a:endParaRPr lang="ru-RU"/>
        </a:p>
      </dgm:t>
    </dgm:pt>
    <dgm:pt modelId="{67EE06A8-6B1A-5E4B-AE1B-03BC02952B41}" type="sibTrans" cxnId="{CA46DF0E-6BB1-5D45-98AC-C424939D96B4}">
      <dgm:prSet/>
      <dgm:spPr/>
      <dgm:t>
        <a:bodyPr/>
        <a:lstStyle/>
        <a:p>
          <a:endParaRPr lang="ru-RU"/>
        </a:p>
      </dgm:t>
    </dgm:pt>
    <dgm:pt modelId="{3BD1390B-9251-D144-BDB5-8A4D067D0587}">
      <dgm:prSet phldrT="[Текст]"/>
      <dgm:spPr>
        <a:solidFill>
          <a:srgbClr val="0E6986"/>
        </a:solidFill>
      </dgm:spPr>
      <dgm:t>
        <a:bodyPr/>
        <a:lstStyle/>
        <a:p>
          <a:r>
            <a:rPr lang="ru-RU" dirty="0">
              <a:effectLst/>
              <a:latin typeface="Century Gothic" panose="020B0502020202020204" pitchFamily="34" charset="0"/>
            </a:rPr>
            <a:t>Сочувствие: Способность чувствовать и откликаться на потребности других</a:t>
          </a:r>
          <a:endParaRPr lang="ru-RU" dirty="0"/>
        </a:p>
      </dgm:t>
    </dgm:pt>
    <dgm:pt modelId="{13ADE560-0D69-2443-9447-50CFD9AC8277}" type="parTrans" cxnId="{2C7C6636-CF76-5445-BDA4-90956262DC34}">
      <dgm:prSet/>
      <dgm:spPr/>
      <dgm:t>
        <a:bodyPr/>
        <a:lstStyle/>
        <a:p>
          <a:endParaRPr lang="ru-RU"/>
        </a:p>
      </dgm:t>
    </dgm:pt>
    <dgm:pt modelId="{8B9B62F3-81DC-B44D-B155-FF320AA0CDD5}" type="sibTrans" cxnId="{2C7C6636-CF76-5445-BDA4-90956262DC34}">
      <dgm:prSet/>
      <dgm:spPr/>
      <dgm:t>
        <a:bodyPr/>
        <a:lstStyle/>
        <a:p>
          <a:endParaRPr lang="ru-RU"/>
        </a:p>
      </dgm:t>
    </dgm:pt>
    <dgm:pt modelId="{DA7C20BB-91B7-5446-ADE7-40FA508A6CBF}">
      <dgm:prSet/>
      <dgm:spPr>
        <a:solidFill>
          <a:srgbClr val="0E6986"/>
        </a:solidFill>
      </dgm:spPr>
      <dgm:t>
        <a:bodyPr/>
        <a:lstStyle/>
        <a:p>
          <a:endParaRPr lang="ru-RU"/>
        </a:p>
      </dgm:t>
    </dgm:pt>
    <dgm:pt modelId="{AFD48E61-9E94-9F44-808C-F90296056F27}" type="parTrans" cxnId="{07E5271D-E077-E74C-98A9-A88C329369D2}">
      <dgm:prSet/>
      <dgm:spPr/>
      <dgm:t>
        <a:bodyPr/>
        <a:lstStyle/>
        <a:p>
          <a:endParaRPr lang="ru-RU"/>
        </a:p>
      </dgm:t>
    </dgm:pt>
    <dgm:pt modelId="{2FF87BA0-1AE5-F74D-9CB5-4489B2D1BEB0}" type="sibTrans" cxnId="{07E5271D-E077-E74C-98A9-A88C329369D2}">
      <dgm:prSet/>
      <dgm:spPr/>
      <dgm:t>
        <a:bodyPr/>
        <a:lstStyle/>
        <a:p>
          <a:endParaRPr lang="ru-RU"/>
        </a:p>
      </dgm:t>
    </dgm:pt>
    <dgm:pt modelId="{D1DC92B6-35A6-C148-A736-3C48ABCAB386}" type="pres">
      <dgm:prSet presAssocID="{55A7C00D-AE0B-4745-BD5C-6C2CBEE03CE9}" presName="Name0" presStyleCnt="0">
        <dgm:presLayoutVars>
          <dgm:chMax val="7"/>
          <dgm:chPref val="7"/>
          <dgm:dir/>
        </dgm:presLayoutVars>
      </dgm:prSet>
      <dgm:spPr/>
    </dgm:pt>
    <dgm:pt modelId="{61B69937-AF9A-9C40-A875-C650F485F2D1}" type="pres">
      <dgm:prSet presAssocID="{55A7C00D-AE0B-4745-BD5C-6C2CBEE03CE9}" presName="Name1" presStyleCnt="0"/>
      <dgm:spPr/>
    </dgm:pt>
    <dgm:pt modelId="{A9A25FDB-C884-2643-8ACB-E8ECD93F6A9A}" type="pres">
      <dgm:prSet presAssocID="{55A7C00D-AE0B-4745-BD5C-6C2CBEE03CE9}" presName="cycle" presStyleCnt="0"/>
      <dgm:spPr/>
    </dgm:pt>
    <dgm:pt modelId="{94E8AA91-B4D1-EC43-B438-710CFA964289}" type="pres">
      <dgm:prSet presAssocID="{55A7C00D-AE0B-4745-BD5C-6C2CBEE03CE9}" presName="srcNode" presStyleLbl="node1" presStyleIdx="0" presStyleCnt="4"/>
      <dgm:spPr/>
    </dgm:pt>
    <dgm:pt modelId="{08B97D6E-69A9-D945-83E4-7AE121198903}" type="pres">
      <dgm:prSet presAssocID="{55A7C00D-AE0B-4745-BD5C-6C2CBEE03CE9}" presName="conn" presStyleLbl="parChTrans1D2" presStyleIdx="0" presStyleCnt="1"/>
      <dgm:spPr/>
    </dgm:pt>
    <dgm:pt modelId="{4B30F97F-3A0B-2647-B410-2EDE5F17F8F8}" type="pres">
      <dgm:prSet presAssocID="{55A7C00D-AE0B-4745-BD5C-6C2CBEE03CE9}" presName="extraNode" presStyleLbl="node1" presStyleIdx="0" presStyleCnt="4"/>
      <dgm:spPr/>
    </dgm:pt>
    <dgm:pt modelId="{7FDFD875-E52E-F149-9EAF-9E835F1E592F}" type="pres">
      <dgm:prSet presAssocID="{55A7C00D-AE0B-4745-BD5C-6C2CBEE03CE9}" presName="dstNode" presStyleLbl="node1" presStyleIdx="0" presStyleCnt="4"/>
      <dgm:spPr/>
    </dgm:pt>
    <dgm:pt modelId="{69AF0037-F0EF-D545-AF7E-340A306FC907}" type="pres">
      <dgm:prSet presAssocID="{C0ED9AF7-C329-8844-BDF4-39FFC36874EF}" presName="text_1" presStyleLbl="node1" presStyleIdx="0" presStyleCnt="4">
        <dgm:presLayoutVars>
          <dgm:bulletEnabled val="1"/>
        </dgm:presLayoutVars>
      </dgm:prSet>
      <dgm:spPr/>
    </dgm:pt>
    <dgm:pt modelId="{95F741A9-41C2-694F-97C9-B49C122FFE72}" type="pres">
      <dgm:prSet presAssocID="{C0ED9AF7-C329-8844-BDF4-39FFC36874EF}" presName="accent_1" presStyleCnt="0"/>
      <dgm:spPr/>
    </dgm:pt>
    <dgm:pt modelId="{5D35DB60-3DB1-4C4B-968F-958C4A21AD6C}" type="pres">
      <dgm:prSet presAssocID="{C0ED9AF7-C329-8844-BDF4-39FFC36874EF}" presName="accentRepeatNode" presStyleLbl="solidFgAcc1" presStyleIdx="0" presStyleCnt="4"/>
      <dgm:spPr>
        <a:solidFill>
          <a:schemeClr val="accent2"/>
        </a:solidFill>
      </dgm:spPr>
    </dgm:pt>
    <dgm:pt modelId="{8B527E0A-C55C-0D4A-8C23-86977E48D09E}" type="pres">
      <dgm:prSet presAssocID="{6D5EE029-C253-3544-B14D-A3C104CB2B5A}" presName="text_2" presStyleLbl="node1" presStyleIdx="1" presStyleCnt="4">
        <dgm:presLayoutVars>
          <dgm:bulletEnabled val="1"/>
        </dgm:presLayoutVars>
      </dgm:prSet>
      <dgm:spPr/>
    </dgm:pt>
    <dgm:pt modelId="{62BDE664-F2E6-B24B-BD8C-565B888B14C6}" type="pres">
      <dgm:prSet presAssocID="{6D5EE029-C253-3544-B14D-A3C104CB2B5A}" presName="accent_2" presStyleCnt="0"/>
      <dgm:spPr/>
    </dgm:pt>
    <dgm:pt modelId="{7E4AB058-49D8-0944-9027-772A5081C0A2}" type="pres">
      <dgm:prSet presAssocID="{6D5EE029-C253-3544-B14D-A3C104CB2B5A}" presName="accentRepeatNode" presStyleLbl="solidFgAcc1" presStyleIdx="1" presStyleCnt="4"/>
      <dgm:spPr>
        <a:solidFill>
          <a:schemeClr val="accent2"/>
        </a:solidFill>
      </dgm:spPr>
    </dgm:pt>
    <dgm:pt modelId="{DAE0F6CE-C14A-B940-9A57-F2079874C586}" type="pres">
      <dgm:prSet presAssocID="{3BD1390B-9251-D144-BDB5-8A4D067D0587}" presName="text_3" presStyleLbl="node1" presStyleIdx="2" presStyleCnt="4">
        <dgm:presLayoutVars>
          <dgm:bulletEnabled val="1"/>
        </dgm:presLayoutVars>
      </dgm:prSet>
      <dgm:spPr/>
    </dgm:pt>
    <dgm:pt modelId="{105C1C78-AAA7-1A4D-A8FF-CF9802663397}" type="pres">
      <dgm:prSet presAssocID="{3BD1390B-9251-D144-BDB5-8A4D067D0587}" presName="accent_3" presStyleCnt="0"/>
      <dgm:spPr/>
    </dgm:pt>
    <dgm:pt modelId="{EC2C6C2D-CF22-E94C-BBB6-F6543C38D393}" type="pres">
      <dgm:prSet presAssocID="{3BD1390B-9251-D144-BDB5-8A4D067D0587}" presName="accentRepeatNode" presStyleLbl="solidFgAcc1" presStyleIdx="2" presStyleCnt="4"/>
      <dgm:spPr>
        <a:solidFill>
          <a:schemeClr val="accent2"/>
        </a:solidFill>
      </dgm:spPr>
    </dgm:pt>
    <dgm:pt modelId="{3F1C50B7-FE53-204D-B6B3-0368FB8CDD09}" type="pres">
      <dgm:prSet presAssocID="{DA7C20BB-91B7-5446-ADE7-40FA508A6CBF}" presName="text_4" presStyleLbl="node1" presStyleIdx="3" presStyleCnt="4">
        <dgm:presLayoutVars>
          <dgm:bulletEnabled val="1"/>
        </dgm:presLayoutVars>
      </dgm:prSet>
      <dgm:spPr/>
    </dgm:pt>
    <dgm:pt modelId="{95BD76AB-A033-4043-BD8F-EACFBAB65FEA}" type="pres">
      <dgm:prSet presAssocID="{DA7C20BB-91B7-5446-ADE7-40FA508A6CBF}" presName="accent_4" presStyleCnt="0"/>
      <dgm:spPr/>
    </dgm:pt>
    <dgm:pt modelId="{88891A32-61F2-A348-9F00-D24CD7CBB46E}" type="pres">
      <dgm:prSet presAssocID="{DA7C20BB-91B7-5446-ADE7-40FA508A6CBF}" presName="accentRepeatNode" presStyleLbl="solidFgAcc1" presStyleIdx="3" presStyleCnt="4"/>
      <dgm:spPr>
        <a:solidFill>
          <a:schemeClr val="accent2"/>
        </a:solidFill>
      </dgm:spPr>
    </dgm:pt>
  </dgm:ptLst>
  <dgm:cxnLst>
    <dgm:cxn modelId="{CA46DF0E-6BB1-5D45-98AC-C424939D96B4}" srcId="{55A7C00D-AE0B-4745-BD5C-6C2CBEE03CE9}" destId="{6D5EE029-C253-3544-B14D-A3C104CB2B5A}" srcOrd="1" destOrd="0" parTransId="{1D6F556E-9D2B-7F49-941A-37D4D8ADC9CA}" sibTransId="{67EE06A8-6B1A-5E4B-AE1B-03BC02952B41}"/>
    <dgm:cxn modelId="{07E5271D-E077-E74C-98A9-A88C329369D2}" srcId="{55A7C00D-AE0B-4745-BD5C-6C2CBEE03CE9}" destId="{DA7C20BB-91B7-5446-ADE7-40FA508A6CBF}" srcOrd="3" destOrd="0" parTransId="{AFD48E61-9E94-9F44-808C-F90296056F27}" sibTransId="{2FF87BA0-1AE5-F74D-9CB5-4489B2D1BEB0}"/>
    <dgm:cxn modelId="{2C7C6636-CF76-5445-BDA4-90956262DC34}" srcId="{55A7C00D-AE0B-4745-BD5C-6C2CBEE03CE9}" destId="{3BD1390B-9251-D144-BDB5-8A4D067D0587}" srcOrd="2" destOrd="0" parTransId="{13ADE560-0D69-2443-9447-50CFD9AC8277}" sibTransId="{8B9B62F3-81DC-B44D-B155-FF320AA0CDD5}"/>
    <dgm:cxn modelId="{B7DC7A56-EF33-DF40-AD19-E6B36A5D935F}" type="presOf" srcId="{55A7C00D-AE0B-4745-BD5C-6C2CBEE03CE9}" destId="{D1DC92B6-35A6-C148-A736-3C48ABCAB386}" srcOrd="0" destOrd="0" presId="urn:microsoft.com/office/officeart/2008/layout/VerticalCurvedList"/>
    <dgm:cxn modelId="{57E21562-3D96-AC4E-8ADA-689C31A78B5C}" srcId="{55A7C00D-AE0B-4745-BD5C-6C2CBEE03CE9}" destId="{C0ED9AF7-C329-8844-BDF4-39FFC36874EF}" srcOrd="0" destOrd="0" parTransId="{FF3100DB-7A4A-A540-BE92-C31FED2CA64E}" sibTransId="{AE6F03B2-50B7-FA48-A917-13D73C3794EB}"/>
    <dgm:cxn modelId="{43355C98-C235-DA45-8C02-D8599124AC7E}" type="presOf" srcId="{AE6F03B2-50B7-FA48-A917-13D73C3794EB}" destId="{08B97D6E-69A9-D945-83E4-7AE121198903}" srcOrd="0" destOrd="0" presId="urn:microsoft.com/office/officeart/2008/layout/VerticalCurvedList"/>
    <dgm:cxn modelId="{824DB299-D30D-A54A-A3BE-CE8819A92FAA}" type="presOf" srcId="{C0ED9AF7-C329-8844-BDF4-39FFC36874EF}" destId="{69AF0037-F0EF-D545-AF7E-340A306FC907}" srcOrd="0" destOrd="0" presId="urn:microsoft.com/office/officeart/2008/layout/VerticalCurvedList"/>
    <dgm:cxn modelId="{454604B4-FDDF-184C-9999-9403D1BC93EB}" type="presOf" srcId="{3BD1390B-9251-D144-BDB5-8A4D067D0587}" destId="{DAE0F6CE-C14A-B940-9A57-F2079874C586}" srcOrd="0" destOrd="0" presId="urn:microsoft.com/office/officeart/2008/layout/VerticalCurvedList"/>
    <dgm:cxn modelId="{EDA43CE6-C48A-6149-A0BC-AF847374D857}" type="presOf" srcId="{6D5EE029-C253-3544-B14D-A3C104CB2B5A}" destId="{8B527E0A-C55C-0D4A-8C23-86977E48D09E}" srcOrd="0" destOrd="0" presId="urn:microsoft.com/office/officeart/2008/layout/VerticalCurvedList"/>
    <dgm:cxn modelId="{D293B2F7-1A93-984C-B464-E495C28AA4B3}" type="presOf" srcId="{DA7C20BB-91B7-5446-ADE7-40FA508A6CBF}" destId="{3F1C50B7-FE53-204D-B6B3-0368FB8CDD09}" srcOrd="0" destOrd="0" presId="urn:microsoft.com/office/officeart/2008/layout/VerticalCurvedList"/>
    <dgm:cxn modelId="{4773E323-CE8F-7A4B-BEA5-33BC2714E9F9}" type="presParOf" srcId="{D1DC92B6-35A6-C148-A736-3C48ABCAB386}" destId="{61B69937-AF9A-9C40-A875-C650F485F2D1}" srcOrd="0" destOrd="0" presId="urn:microsoft.com/office/officeart/2008/layout/VerticalCurvedList"/>
    <dgm:cxn modelId="{624D40AC-63B5-D641-BB3C-87AE7F789049}" type="presParOf" srcId="{61B69937-AF9A-9C40-A875-C650F485F2D1}" destId="{A9A25FDB-C884-2643-8ACB-E8ECD93F6A9A}" srcOrd="0" destOrd="0" presId="urn:microsoft.com/office/officeart/2008/layout/VerticalCurvedList"/>
    <dgm:cxn modelId="{D7AA6FAD-FE20-2D4D-B85F-92AE9996BBE6}" type="presParOf" srcId="{A9A25FDB-C884-2643-8ACB-E8ECD93F6A9A}" destId="{94E8AA91-B4D1-EC43-B438-710CFA964289}" srcOrd="0" destOrd="0" presId="urn:microsoft.com/office/officeart/2008/layout/VerticalCurvedList"/>
    <dgm:cxn modelId="{38E36A58-BAF9-2541-ABDF-180768CF60D4}" type="presParOf" srcId="{A9A25FDB-C884-2643-8ACB-E8ECD93F6A9A}" destId="{08B97D6E-69A9-D945-83E4-7AE121198903}" srcOrd="1" destOrd="0" presId="urn:microsoft.com/office/officeart/2008/layout/VerticalCurvedList"/>
    <dgm:cxn modelId="{6551F3B1-EFF6-0849-9ED2-26159682A8AE}" type="presParOf" srcId="{A9A25FDB-C884-2643-8ACB-E8ECD93F6A9A}" destId="{4B30F97F-3A0B-2647-B410-2EDE5F17F8F8}" srcOrd="2" destOrd="0" presId="urn:microsoft.com/office/officeart/2008/layout/VerticalCurvedList"/>
    <dgm:cxn modelId="{83CA3D6D-9710-E143-9BFD-BE9098FBA1A8}" type="presParOf" srcId="{A9A25FDB-C884-2643-8ACB-E8ECD93F6A9A}" destId="{7FDFD875-E52E-F149-9EAF-9E835F1E592F}" srcOrd="3" destOrd="0" presId="urn:microsoft.com/office/officeart/2008/layout/VerticalCurvedList"/>
    <dgm:cxn modelId="{05FB6513-8707-BF44-83BC-92D65F36E152}" type="presParOf" srcId="{61B69937-AF9A-9C40-A875-C650F485F2D1}" destId="{69AF0037-F0EF-D545-AF7E-340A306FC907}" srcOrd="1" destOrd="0" presId="urn:microsoft.com/office/officeart/2008/layout/VerticalCurvedList"/>
    <dgm:cxn modelId="{D8AB9F67-7084-F44C-8906-CEB81C625665}" type="presParOf" srcId="{61B69937-AF9A-9C40-A875-C650F485F2D1}" destId="{95F741A9-41C2-694F-97C9-B49C122FFE72}" srcOrd="2" destOrd="0" presId="urn:microsoft.com/office/officeart/2008/layout/VerticalCurvedList"/>
    <dgm:cxn modelId="{6204D7BB-33E8-2344-9542-9421543DE832}" type="presParOf" srcId="{95F741A9-41C2-694F-97C9-B49C122FFE72}" destId="{5D35DB60-3DB1-4C4B-968F-958C4A21AD6C}" srcOrd="0" destOrd="0" presId="urn:microsoft.com/office/officeart/2008/layout/VerticalCurvedList"/>
    <dgm:cxn modelId="{E2BAE36A-731E-4240-96EB-B2C2FA1C9E06}" type="presParOf" srcId="{61B69937-AF9A-9C40-A875-C650F485F2D1}" destId="{8B527E0A-C55C-0D4A-8C23-86977E48D09E}" srcOrd="3" destOrd="0" presId="urn:microsoft.com/office/officeart/2008/layout/VerticalCurvedList"/>
    <dgm:cxn modelId="{EE54DC89-D2D7-DF4F-BD0B-D8C755DAC115}" type="presParOf" srcId="{61B69937-AF9A-9C40-A875-C650F485F2D1}" destId="{62BDE664-F2E6-B24B-BD8C-565B888B14C6}" srcOrd="4" destOrd="0" presId="urn:microsoft.com/office/officeart/2008/layout/VerticalCurvedList"/>
    <dgm:cxn modelId="{26B50122-511A-3340-AE57-548D265F8BF2}" type="presParOf" srcId="{62BDE664-F2E6-B24B-BD8C-565B888B14C6}" destId="{7E4AB058-49D8-0944-9027-772A5081C0A2}" srcOrd="0" destOrd="0" presId="urn:microsoft.com/office/officeart/2008/layout/VerticalCurvedList"/>
    <dgm:cxn modelId="{2B021942-EE5E-D144-AA5F-10042839927D}" type="presParOf" srcId="{61B69937-AF9A-9C40-A875-C650F485F2D1}" destId="{DAE0F6CE-C14A-B940-9A57-F2079874C586}" srcOrd="5" destOrd="0" presId="urn:microsoft.com/office/officeart/2008/layout/VerticalCurvedList"/>
    <dgm:cxn modelId="{4B32053B-C9DE-6C46-B953-20051B8D611E}" type="presParOf" srcId="{61B69937-AF9A-9C40-A875-C650F485F2D1}" destId="{105C1C78-AAA7-1A4D-A8FF-CF9802663397}" srcOrd="6" destOrd="0" presId="urn:microsoft.com/office/officeart/2008/layout/VerticalCurvedList"/>
    <dgm:cxn modelId="{F94C7924-997A-0C44-8D94-8E8BF247D9C1}" type="presParOf" srcId="{105C1C78-AAA7-1A4D-A8FF-CF9802663397}" destId="{EC2C6C2D-CF22-E94C-BBB6-F6543C38D393}" srcOrd="0" destOrd="0" presId="urn:microsoft.com/office/officeart/2008/layout/VerticalCurvedList"/>
    <dgm:cxn modelId="{DDA3D7ED-B4D0-9449-97BA-7649F0F54FCE}" type="presParOf" srcId="{61B69937-AF9A-9C40-A875-C650F485F2D1}" destId="{3F1C50B7-FE53-204D-B6B3-0368FB8CDD09}" srcOrd="7" destOrd="0" presId="urn:microsoft.com/office/officeart/2008/layout/VerticalCurvedList"/>
    <dgm:cxn modelId="{2F17DEE5-3F72-DC47-9518-5629EF03F11F}" type="presParOf" srcId="{61B69937-AF9A-9C40-A875-C650F485F2D1}" destId="{95BD76AB-A033-4043-BD8F-EACFBAB65FEA}" srcOrd="8" destOrd="0" presId="urn:microsoft.com/office/officeart/2008/layout/VerticalCurvedList"/>
    <dgm:cxn modelId="{91113A5C-28EB-F24D-8298-E622A8F0219A}" type="presParOf" srcId="{95BD76AB-A033-4043-BD8F-EACFBAB65FEA}" destId="{88891A32-61F2-A348-9F00-D24CD7CBB4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1F952-8196-574D-9BE3-CEC4971FC973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29F75F-3B2A-F34D-A702-91592BF9C1DD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усиливает</a:t>
          </a:r>
        </a:p>
      </dgm:t>
    </dgm:pt>
    <dgm:pt modelId="{D8887C05-3A52-BB4E-86A2-9A61188371DD}" type="parTrans" cxnId="{B2935DC3-8969-C641-BC43-1264402B4F49}">
      <dgm:prSet/>
      <dgm:spPr/>
      <dgm:t>
        <a:bodyPr/>
        <a:lstStyle/>
        <a:p>
          <a:endParaRPr lang="ru-RU"/>
        </a:p>
      </dgm:t>
    </dgm:pt>
    <dgm:pt modelId="{9E04C77A-58F1-4F49-B195-A424A86B453A}" type="sibTrans" cxnId="{B2935DC3-8969-C641-BC43-1264402B4F49}">
      <dgm:prSet/>
      <dgm:spPr/>
      <dgm:t>
        <a:bodyPr/>
        <a:lstStyle/>
        <a:p>
          <a:endParaRPr lang="ru-RU"/>
        </a:p>
      </dgm:t>
    </dgm:pt>
    <dgm:pt modelId="{1664F426-3B0B-E040-9F42-BB2FA44681F1}">
      <dgm:prSet phldrT="[Текст]"/>
      <dgm:spPr>
        <a:solidFill>
          <a:srgbClr val="0E6986"/>
        </a:solidFill>
      </dgm:spPr>
      <dgm:t>
        <a:bodyPr/>
        <a:lstStyle/>
        <a:p>
          <a:r>
            <a:rPr lang="ru-RU" b="0" i="0" u="none" dirty="0">
              <a:latin typeface="Century Gothic" panose="020B0502020202020204" pitchFamily="34" charset="0"/>
            </a:rPr>
            <a:t>психологическая разумность</a:t>
          </a:r>
          <a:endParaRPr lang="ru-RU" dirty="0">
            <a:latin typeface="Century Gothic" panose="020B0502020202020204" pitchFamily="34" charset="0"/>
          </a:endParaRPr>
        </a:p>
      </dgm:t>
    </dgm:pt>
    <dgm:pt modelId="{AE322588-EA25-8C48-A2FB-C71499615AB9}" type="parTrans" cxnId="{5748D647-50A4-0A4E-9735-EB4C6401C04A}">
      <dgm:prSet/>
      <dgm:spPr/>
      <dgm:t>
        <a:bodyPr/>
        <a:lstStyle/>
        <a:p>
          <a:endParaRPr lang="ru-RU"/>
        </a:p>
      </dgm:t>
    </dgm:pt>
    <dgm:pt modelId="{3BAF5C17-136F-4145-8D3D-4F691EB3E287}" type="sibTrans" cxnId="{5748D647-50A4-0A4E-9735-EB4C6401C04A}">
      <dgm:prSet/>
      <dgm:spPr/>
      <dgm:t>
        <a:bodyPr/>
        <a:lstStyle/>
        <a:p>
          <a:endParaRPr lang="ru-RU"/>
        </a:p>
      </dgm:t>
    </dgm:pt>
    <dgm:pt modelId="{65BDE8F9-279B-444D-91B7-431C851DD86B}">
      <dgm:prSet phldrT="[Текст]"/>
      <dgm:spPr>
        <a:solidFill>
          <a:srgbClr val="0E6986"/>
        </a:solidFill>
      </dgm:spPr>
      <dgm:t>
        <a:bodyPr/>
        <a:lstStyle/>
        <a:p>
          <a:r>
            <a:rPr lang="ru-RU" b="0" i="0" u="none" dirty="0">
              <a:latin typeface="Century Gothic" panose="020B0502020202020204" pitchFamily="34" charset="0"/>
            </a:rPr>
            <a:t>алекситимия</a:t>
          </a:r>
          <a:endParaRPr lang="ru-RU" dirty="0">
            <a:latin typeface="Century Gothic" panose="020B0502020202020204" pitchFamily="34" charset="0"/>
          </a:endParaRPr>
        </a:p>
      </dgm:t>
    </dgm:pt>
    <dgm:pt modelId="{ACF1DB20-5B8C-B44B-8B5E-1E0FBE016671}" type="parTrans" cxnId="{ECB366F0-DC78-0F4C-B191-3A9A455C7E2F}">
      <dgm:prSet/>
      <dgm:spPr/>
      <dgm:t>
        <a:bodyPr/>
        <a:lstStyle/>
        <a:p>
          <a:endParaRPr lang="ru-RU"/>
        </a:p>
      </dgm:t>
    </dgm:pt>
    <dgm:pt modelId="{5E56DFEB-9587-D447-B030-2EEE2A9AB207}" type="sibTrans" cxnId="{ECB366F0-DC78-0F4C-B191-3A9A455C7E2F}">
      <dgm:prSet/>
      <dgm:spPr/>
      <dgm:t>
        <a:bodyPr/>
        <a:lstStyle/>
        <a:p>
          <a:endParaRPr lang="ru-RU"/>
        </a:p>
      </dgm:t>
    </dgm:pt>
    <dgm:pt modelId="{EC34CC03-246A-6F47-BB74-6C09B3243353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снижает</a:t>
          </a:r>
        </a:p>
      </dgm:t>
    </dgm:pt>
    <dgm:pt modelId="{A29FC38C-9CE8-6040-9953-99D5B5F3D183}" type="parTrans" cxnId="{EE82F6F0-732B-D44A-B0FD-EBC1581E91B8}">
      <dgm:prSet/>
      <dgm:spPr/>
      <dgm:t>
        <a:bodyPr/>
        <a:lstStyle/>
        <a:p>
          <a:endParaRPr lang="ru-RU"/>
        </a:p>
      </dgm:t>
    </dgm:pt>
    <dgm:pt modelId="{1D2E2AC6-F2FD-734C-932F-5B23A4F2D70C}" type="sibTrans" cxnId="{EE82F6F0-732B-D44A-B0FD-EBC1581E91B8}">
      <dgm:prSet/>
      <dgm:spPr/>
      <dgm:t>
        <a:bodyPr/>
        <a:lstStyle/>
        <a:p>
          <a:endParaRPr lang="ru-RU"/>
        </a:p>
      </dgm:t>
    </dgm:pt>
    <dgm:pt modelId="{A4CC291B-34C6-8F48-A357-BAF72B4C6C0C}">
      <dgm:prSet phldrT="[Текст]"/>
      <dgm:spPr>
        <a:solidFill>
          <a:srgbClr val="0E6986"/>
        </a:solidFill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забота</a:t>
          </a:r>
        </a:p>
      </dgm:t>
    </dgm:pt>
    <dgm:pt modelId="{0DE75FDC-3641-1F44-A5A5-1B28F3605A73}" type="parTrans" cxnId="{B017F0C6-027D-5B4D-8C4C-334E31FC2986}">
      <dgm:prSet/>
      <dgm:spPr/>
      <dgm:t>
        <a:bodyPr/>
        <a:lstStyle/>
        <a:p>
          <a:endParaRPr lang="ru-RU"/>
        </a:p>
      </dgm:t>
    </dgm:pt>
    <dgm:pt modelId="{A5785620-296D-944C-8CBD-E953E64C0880}" type="sibTrans" cxnId="{B017F0C6-027D-5B4D-8C4C-334E31FC2986}">
      <dgm:prSet/>
      <dgm:spPr/>
      <dgm:t>
        <a:bodyPr/>
        <a:lstStyle/>
        <a:p>
          <a:endParaRPr lang="ru-RU"/>
        </a:p>
      </dgm:t>
    </dgm:pt>
    <dgm:pt modelId="{3AFD4E0A-E7E3-D349-9B96-5426C0530EB1}">
      <dgm:prSet phldrT="[Текст]"/>
      <dgm:spPr>
        <a:solidFill>
          <a:srgbClr val="0E6986"/>
        </a:solidFill>
      </dgm:spPr>
      <dgm:t>
        <a:bodyPr/>
        <a:lstStyle/>
        <a:p>
          <a:r>
            <a:rPr lang="en-GB" dirty="0">
              <a:effectLst/>
              <a:latin typeface="Century Gothic" panose="020B0502020202020204" pitchFamily="34" charset="0"/>
            </a:rPr>
            <a:t>c</a:t>
          </a:r>
          <a:r>
            <a:rPr lang="ru-RU" dirty="0" err="1">
              <a:effectLst/>
              <a:latin typeface="Century Gothic" panose="020B0502020202020204" pitchFamily="34" charset="0"/>
            </a:rPr>
            <a:t>очувствие</a:t>
          </a:r>
          <a:endParaRPr lang="ru-RU" dirty="0">
            <a:latin typeface="Century Gothic" panose="020B0502020202020204" pitchFamily="34" charset="0"/>
          </a:endParaRPr>
        </a:p>
      </dgm:t>
    </dgm:pt>
    <dgm:pt modelId="{6DCFC014-374F-FE4A-96ED-1D7BEB32882B}" type="parTrans" cxnId="{753198A6-B7AF-A548-B871-3258F3052C7A}">
      <dgm:prSet/>
      <dgm:spPr/>
      <dgm:t>
        <a:bodyPr/>
        <a:lstStyle/>
        <a:p>
          <a:endParaRPr lang="ru-RU"/>
        </a:p>
      </dgm:t>
    </dgm:pt>
    <dgm:pt modelId="{685F96BE-EC01-D84F-A3BD-5DC130E6E844}" type="sibTrans" cxnId="{753198A6-B7AF-A548-B871-3258F3052C7A}">
      <dgm:prSet/>
      <dgm:spPr/>
      <dgm:t>
        <a:bodyPr/>
        <a:lstStyle/>
        <a:p>
          <a:endParaRPr lang="ru-RU"/>
        </a:p>
      </dgm:t>
    </dgm:pt>
    <dgm:pt modelId="{BF4A80AD-A375-6444-8EB8-67ECAE034618}">
      <dgm:prSet phldrT="[Текст]"/>
      <dgm:spPr>
        <a:solidFill>
          <a:srgbClr val="0E6986"/>
        </a:solidFill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эмпатия</a:t>
          </a:r>
        </a:p>
      </dgm:t>
    </dgm:pt>
    <dgm:pt modelId="{CE1BBB71-EB3C-7741-AF6F-9A5E1FBF9CB2}" type="parTrans" cxnId="{84936BBB-E197-CD46-AC17-A978E0886440}">
      <dgm:prSet/>
      <dgm:spPr/>
      <dgm:t>
        <a:bodyPr/>
        <a:lstStyle/>
        <a:p>
          <a:endParaRPr lang="ru-RU"/>
        </a:p>
      </dgm:t>
    </dgm:pt>
    <dgm:pt modelId="{E0181AA6-B601-7348-A270-EF55C4637C8F}" type="sibTrans" cxnId="{84936BBB-E197-CD46-AC17-A978E0886440}">
      <dgm:prSet/>
      <dgm:spPr/>
      <dgm:t>
        <a:bodyPr/>
        <a:lstStyle/>
        <a:p>
          <a:endParaRPr lang="ru-RU"/>
        </a:p>
      </dgm:t>
    </dgm:pt>
    <dgm:pt modelId="{22DB6740-604B-5E44-B931-25B43D35046E}" type="pres">
      <dgm:prSet presAssocID="{1501F952-8196-574D-9BE3-CEC4971FC973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1FBA01A8-F138-1F4F-BE51-D4E590BEA28C}" type="pres">
      <dgm:prSet presAssocID="{1501F952-8196-574D-9BE3-CEC4971FC973}" presName="dummyMaxCanvas" presStyleCnt="0"/>
      <dgm:spPr/>
    </dgm:pt>
    <dgm:pt modelId="{FE222B3D-8F40-2144-99F6-AD740F5B3645}" type="pres">
      <dgm:prSet presAssocID="{1501F952-8196-574D-9BE3-CEC4971FC973}" presName="parentComposite" presStyleCnt="0"/>
      <dgm:spPr/>
    </dgm:pt>
    <dgm:pt modelId="{7C899F3E-6020-B948-A86D-2E76D6CE790C}" type="pres">
      <dgm:prSet presAssocID="{1501F952-8196-574D-9BE3-CEC4971FC973}" presName="parent1" presStyleLbl="alignAccFollowNode1" presStyleIdx="0" presStyleCnt="4" custScaleX="138341" custLinFactNeighborX="1536">
        <dgm:presLayoutVars>
          <dgm:chMax val="4"/>
        </dgm:presLayoutVars>
      </dgm:prSet>
      <dgm:spPr/>
    </dgm:pt>
    <dgm:pt modelId="{4C606D78-1DBE-0541-A173-C2067E8ABBDB}" type="pres">
      <dgm:prSet presAssocID="{1501F952-8196-574D-9BE3-CEC4971FC973}" presName="parent2" presStyleLbl="alignAccFollowNode1" presStyleIdx="1" presStyleCnt="4" custScaleX="139471">
        <dgm:presLayoutVars>
          <dgm:chMax val="4"/>
        </dgm:presLayoutVars>
      </dgm:prSet>
      <dgm:spPr/>
    </dgm:pt>
    <dgm:pt modelId="{342AFDE7-6399-A143-B36C-578A48A4697F}" type="pres">
      <dgm:prSet presAssocID="{1501F952-8196-574D-9BE3-CEC4971FC973}" presName="childrenComposite" presStyleCnt="0"/>
      <dgm:spPr/>
    </dgm:pt>
    <dgm:pt modelId="{3EBB9F3E-6D25-6645-B4C6-657769E440BF}" type="pres">
      <dgm:prSet presAssocID="{1501F952-8196-574D-9BE3-CEC4971FC973}" presName="dummyMaxCanvas_ChildArea" presStyleCnt="0"/>
      <dgm:spPr/>
    </dgm:pt>
    <dgm:pt modelId="{2A401DFC-AC2C-974D-A013-6143E306B6EC}" type="pres">
      <dgm:prSet presAssocID="{1501F952-8196-574D-9BE3-CEC4971FC973}" presName="fulcrum" presStyleLbl="alignAccFollowNode1" presStyleIdx="2" presStyleCnt="4"/>
      <dgm:spPr>
        <a:solidFill>
          <a:schemeClr val="accent2">
            <a:alpha val="90000"/>
          </a:schemeClr>
        </a:solidFill>
      </dgm:spPr>
    </dgm:pt>
    <dgm:pt modelId="{66EEAAD5-BE8E-1348-831D-F38B629E3D8A}" type="pres">
      <dgm:prSet presAssocID="{1501F952-8196-574D-9BE3-CEC4971FC973}" presName="balance_23" presStyleLbl="alignAccFollowNode1" presStyleIdx="3" presStyleCnt="4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</dgm:pt>
    <dgm:pt modelId="{A0D0944A-A7C5-A046-887E-04BAE1059402}" type="pres">
      <dgm:prSet presAssocID="{1501F952-8196-574D-9BE3-CEC4971FC973}" presName="right_23_1" presStyleLbl="node1" presStyleIdx="0" presStyleCnt="5">
        <dgm:presLayoutVars>
          <dgm:bulletEnabled val="1"/>
        </dgm:presLayoutVars>
      </dgm:prSet>
      <dgm:spPr/>
    </dgm:pt>
    <dgm:pt modelId="{1853C2A5-DB82-8F45-AF67-5F57B5E6661F}" type="pres">
      <dgm:prSet presAssocID="{1501F952-8196-574D-9BE3-CEC4971FC973}" presName="right_23_2" presStyleLbl="node1" presStyleIdx="1" presStyleCnt="5">
        <dgm:presLayoutVars>
          <dgm:bulletEnabled val="1"/>
        </dgm:presLayoutVars>
      </dgm:prSet>
      <dgm:spPr/>
    </dgm:pt>
    <dgm:pt modelId="{F4D99A03-CC22-CB4E-9319-76817D30B1A2}" type="pres">
      <dgm:prSet presAssocID="{1501F952-8196-574D-9BE3-CEC4971FC973}" presName="right_23_3" presStyleLbl="node1" presStyleIdx="2" presStyleCnt="5">
        <dgm:presLayoutVars>
          <dgm:bulletEnabled val="1"/>
        </dgm:presLayoutVars>
      </dgm:prSet>
      <dgm:spPr/>
    </dgm:pt>
    <dgm:pt modelId="{EF2EA165-BF21-D74D-BD15-C86A542782A1}" type="pres">
      <dgm:prSet presAssocID="{1501F952-8196-574D-9BE3-CEC4971FC973}" presName="left_23_1" presStyleLbl="node1" presStyleIdx="3" presStyleCnt="5">
        <dgm:presLayoutVars>
          <dgm:bulletEnabled val="1"/>
        </dgm:presLayoutVars>
      </dgm:prSet>
      <dgm:spPr/>
    </dgm:pt>
    <dgm:pt modelId="{34B533A5-AA15-E343-9CAA-0603CC37B28B}" type="pres">
      <dgm:prSet presAssocID="{1501F952-8196-574D-9BE3-CEC4971FC973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E816F925-F0D7-7041-B237-E8A51B8281F0}" type="presOf" srcId="{3AFD4E0A-E7E3-D349-9B96-5426C0530EB1}" destId="{1853C2A5-DB82-8F45-AF67-5F57B5E6661F}" srcOrd="0" destOrd="0" presId="urn:microsoft.com/office/officeart/2005/8/layout/balance1"/>
    <dgm:cxn modelId="{6D46CF46-219A-EA40-9D54-C44F9E876423}" type="presOf" srcId="{1664F426-3B0B-E040-9F42-BB2FA44681F1}" destId="{EF2EA165-BF21-D74D-BD15-C86A542782A1}" srcOrd="0" destOrd="0" presId="urn:microsoft.com/office/officeart/2005/8/layout/balance1"/>
    <dgm:cxn modelId="{5748D647-50A4-0A4E-9735-EB4C6401C04A}" srcId="{8829F75F-3B2A-F34D-A702-91592BF9C1DD}" destId="{1664F426-3B0B-E040-9F42-BB2FA44681F1}" srcOrd="0" destOrd="0" parTransId="{AE322588-EA25-8C48-A2FB-C71499615AB9}" sibTransId="{3BAF5C17-136F-4145-8D3D-4F691EB3E287}"/>
    <dgm:cxn modelId="{44EB6169-E55F-A945-9DD2-C652EA46CEDD}" type="presOf" srcId="{65BDE8F9-279B-444D-91B7-431C851DD86B}" destId="{34B533A5-AA15-E343-9CAA-0603CC37B28B}" srcOrd="0" destOrd="0" presId="urn:microsoft.com/office/officeart/2005/8/layout/balance1"/>
    <dgm:cxn modelId="{753198A6-B7AF-A548-B871-3258F3052C7A}" srcId="{EC34CC03-246A-6F47-BB74-6C09B3243353}" destId="{3AFD4E0A-E7E3-D349-9B96-5426C0530EB1}" srcOrd="1" destOrd="0" parTransId="{6DCFC014-374F-FE4A-96ED-1D7BEB32882B}" sibTransId="{685F96BE-EC01-D84F-A3BD-5DC130E6E844}"/>
    <dgm:cxn modelId="{25E83BB1-29CB-2547-ADA3-37A13E629E85}" type="presOf" srcId="{8829F75F-3B2A-F34D-A702-91592BF9C1DD}" destId="{7C899F3E-6020-B948-A86D-2E76D6CE790C}" srcOrd="0" destOrd="0" presId="urn:microsoft.com/office/officeart/2005/8/layout/balance1"/>
    <dgm:cxn modelId="{84936BBB-E197-CD46-AC17-A978E0886440}" srcId="{EC34CC03-246A-6F47-BB74-6C09B3243353}" destId="{BF4A80AD-A375-6444-8EB8-67ECAE034618}" srcOrd="2" destOrd="0" parTransId="{CE1BBB71-EB3C-7741-AF6F-9A5E1FBF9CB2}" sibTransId="{E0181AA6-B601-7348-A270-EF55C4637C8F}"/>
    <dgm:cxn modelId="{B2935DC3-8969-C641-BC43-1264402B4F49}" srcId="{1501F952-8196-574D-9BE3-CEC4971FC973}" destId="{8829F75F-3B2A-F34D-A702-91592BF9C1DD}" srcOrd="0" destOrd="0" parTransId="{D8887C05-3A52-BB4E-86A2-9A61188371DD}" sibTransId="{9E04C77A-58F1-4F49-B195-A424A86B453A}"/>
    <dgm:cxn modelId="{B017F0C6-027D-5B4D-8C4C-334E31FC2986}" srcId="{EC34CC03-246A-6F47-BB74-6C09B3243353}" destId="{A4CC291B-34C6-8F48-A357-BAF72B4C6C0C}" srcOrd="0" destOrd="0" parTransId="{0DE75FDC-3641-1F44-A5A5-1B28F3605A73}" sibTransId="{A5785620-296D-944C-8CBD-E953E64C0880}"/>
    <dgm:cxn modelId="{4EB16DCA-47E0-E447-99ED-1D44F4D7AD3E}" type="presOf" srcId="{1501F952-8196-574D-9BE3-CEC4971FC973}" destId="{22DB6740-604B-5E44-B931-25B43D35046E}" srcOrd="0" destOrd="0" presId="urn:microsoft.com/office/officeart/2005/8/layout/balance1"/>
    <dgm:cxn modelId="{3DFEC2D0-969E-E640-9633-92DC8BBD2AF7}" type="presOf" srcId="{EC34CC03-246A-6F47-BB74-6C09B3243353}" destId="{4C606D78-1DBE-0541-A173-C2067E8ABBDB}" srcOrd="0" destOrd="0" presId="urn:microsoft.com/office/officeart/2005/8/layout/balance1"/>
    <dgm:cxn modelId="{A79029EA-397D-AC42-9AF8-876CCB127F7D}" type="presOf" srcId="{A4CC291B-34C6-8F48-A357-BAF72B4C6C0C}" destId="{A0D0944A-A7C5-A046-887E-04BAE1059402}" srcOrd="0" destOrd="0" presId="urn:microsoft.com/office/officeart/2005/8/layout/balance1"/>
    <dgm:cxn modelId="{ECB366F0-DC78-0F4C-B191-3A9A455C7E2F}" srcId="{8829F75F-3B2A-F34D-A702-91592BF9C1DD}" destId="{65BDE8F9-279B-444D-91B7-431C851DD86B}" srcOrd="1" destOrd="0" parTransId="{ACF1DB20-5B8C-B44B-8B5E-1E0FBE016671}" sibTransId="{5E56DFEB-9587-D447-B030-2EEE2A9AB207}"/>
    <dgm:cxn modelId="{EE82F6F0-732B-D44A-B0FD-EBC1581E91B8}" srcId="{1501F952-8196-574D-9BE3-CEC4971FC973}" destId="{EC34CC03-246A-6F47-BB74-6C09B3243353}" srcOrd="1" destOrd="0" parTransId="{A29FC38C-9CE8-6040-9953-99D5B5F3D183}" sibTransId="{1D2E2AC6-F2FD-734C-932F-5B23A4F2D70C}"/>
    <dgm:cxn modelId="{C3A11BFA-2441-A348-9564-AED17477AB19}" type="presOf" srcId="{BF4A80AD-A375-6444-8EB8-67ECAE034618}" destId="{F4D99A03-CC22-CB4E-9319-76817D30B1A2}" srcOrd="0" destOrd="0" presId="urn:microsoft.com/office/officeart/2005/8/layout/balance1"/>
    <dgm:cxn modelId="{526F7D56-2B3B-5F4B-A46E-8AE503AF5229}" type="presParOf" srcId="{22DB6740-604B-5E44-B931-25B43D35046E}" destId="{1FBA01A8-F138-1F4F-BE51-D4E590BEA28C}" srcOrd="0" destOrd="0" presId="urn:microsoft.com/office/officeart/2005/8/layout/balance1"/>
    <dgm:cxn modelId="{2C14FA4A-ED86-564F-8035-2C5D5AA3D99C}" type="presParOf" srcId="{22DB6740-604B-5E44-B931-25B43D35046E}" destId="{FE222B3D-8F40-2144-99F6-AD740F5B3645}" srcOrd="1" destOrd="0" presId="urn:microsoft.com/office/officeart/2005/8/layout/balance1"/>
    <dgm:cxn modelId="{6E450755-71CD-E140-B23A-EFD63805F8F9}" type="presParOf" srcId="{FE222B3D-8F40-2144-99F6-AD740F5B3645}" destId="{7C899F3E-6020-B948-A86D-2E76D6CE790C}" srcOrd="0" destOrd="0" presId="urn:microsoft.com/office/officeart/2005/8/layout/balance1"/>
    <dgm:cxn modelId="{90F4C190-7FDB-CD44-86B4-810FE74201C4}" type="presParOf" srcId="{FE222B3D-8F40-2144-99F6-AD740F5B3645}" destId="{4C606D78-1DBE-0541-A173-C2067E8ABBDB}" srcOrd="1" destOrd="0" presId="urn:microsoft.com/office/officeart/2005/8/layout/balance1"/>
    <dgm:cxn modelId="{6A295971-2F2A-DF4F-9224-69782C8FE936}" type="presParOf" srcId="{22DB6740-604B-5E44-B931-25B43D35046E}" destId="{342AFDE7-6399-A143-B36C-578A48A4697F}" srcOrd="2" destOrd="0" presId="urn:microsoft.com/office/officeart/2005/8/layout/balance1"/>
    <dgm:cxn modelId="{3BFA0B64-8CD6-6442-9751-BFDA8A564DCC}" type="presParOf" srcId="{342AFDE7-6399-A143-B36C-578A48A4697F}" destId="{3EBB9F3E-6D25-6645-B4C6-657769E440BF}" srcOrd="0" destOrd="0" presId="urn:microsoft.com/office/officeart/2005/8/layout/balance1"/>
    <dgm:cxn modelId="{61AEFE93-C24D-5442-AD7F-506942765631}" type="presParOf" srcId="{342AFDE7-6399-A143-B36C-578A48A4697F}" destId="{2A401DFC-AC2C-974D-A013-6143E306B6EC}" srcOrd="1" destOrd="0" presId="urn:microsoft.com/office/officeart/2005/8/layout/balance1"/>
    <dgm:cxn modelId="{038A75D9-18D2-E94F-8FBC-89B71387A61C}" type="presParOf" srcId="{342AFDE7-6399-A143-B36C-578A48A4697F}" destId="{66EEAAD5-BE8E-1348-831D-F38B629E3D8A}" srcOrd="2" destOrd="0" presId="urn:microsoft.com/office/officeart/2005/8/layout/balance1"/>
    <dgm:cxn modelId="{C3C28942-A6B9-A745-9D91-9D8F892D1D37}" type="presParOf" srcId="{342AFDE7-6399-A143-B36C-578A48A4697F}" destId="{A0D0944A-A7C5-A046-887E-04BAE1059402}" srcOrd="3" destOrd="0" presId="urn:microsoft.com/office/officeart/2005/8/layout/balance1"/>
    <dgm:cxn modelId="{50A19FE2-0E8B-C74B-8CF0-94D31738EC2A}" type="presParOf" srcId="{342AFDE7-6399-A143-B36C-578A48A4697F}" destId="{1853C2A5-DB82-8F45-AF67-5F57B5E6661F}" srcOrd="4" destOrd="0" presId="urn:microsoft.com/office/officeart/2005/8/layout/balance1"/>
    <dgm:cxn modelId="{8CAD9DD6-17DA-5B4C-87F1-303CC231C6F3}" type="presParOf" srcId="{342AFDE7-6399-A143-B36C-578A48A4697F}" destId="{F4D99A03-CC22-CB4E-9319-76817D30B1A2}" srcOrd="5" destOrd="0" presId="urn:microsoft.com/office/officeart/2005/8/layout/balance1"/>
    <dgm:cxn modelId="{9F4EDDEE-E142-F24E-840D-1F8D9A063391}" type="presParOf" srcId="{342AFDE7-6399-A143-B36C-578A48A4697F}" destId="{EF2EA165-BF21-D74D-BD15-C86A542782A1}" srcOrd="6" destOrd="0" presId="urn:microsoft.com/office/officeart/2005/8/layout/balance1"/>
    <dgm:cxn modelId="{5B0EC213-D8F4-5E48-BD33-9ABB73094972}" type="presParOf" srcId="{342AFDE7-6399-A143-B36C-578A48A4697F}" destId="{34B533A5-AA15-E343-9CAA-0603CC37B28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7D6E-69A9-D945-83E4-7AE121198903}">
      <dsp:nvSpPr>
        <dsp:cNvPr id="0" name=""/>
        <dsp:cNvSpPr/>
      </dsp:nvSpPr>
      <dsp:spPr>
        <a:xfrm>
          <a:off x="-4413549" y="-676923"/>
          <a:ext cx="5258055" cy="5258055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solidFill>
          <a:srgbClr val="0E6986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F0037-F0EF-D545-AF7E-340A306FC907}">
      <dsp:nvSpPr>
        <dsp:cNvPr id="0" name=""/>
        <dsp:cNvSpPr/>
      </dsp:nvSpPr>
      <dsp:spPr>
        <a:xfrm>
          <a:off x="442390" y="300155"/>
          <a:ext cx="5433266" cy="600623"/>
        </a:xfrm>
        <a:prstGeom prst="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74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Алекситимия: Трудности в описании и понимании собственных чувств</a:t>
          </a:r>
          <a:endParaRPr lang="ru-RU" sz="13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42390" y="300155"/>
        <a:ext cx="5433266" cy="600623"/>
      </dsp:txXfrm>
    </dsp:sp>
    <dsp:sp modelId="{5D35DB60-3DB1-4C4B-968F-958C4A21AD6C}">
      <dsp:nvSpPr>
        <dsp:cNvPr id="0" name=""/>
        <dsp:cNvSpPr/>
      </dsp:nvSpPr>
      <dsp:spPr>
        <a:xfrm>
          <a:off x="67001" y="225077"/>
          <a:ext cx="750779" cy="75077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27E0A-C55C-0D4A-8C23-86977E48D09E}">
      <dsp:nvSpPr>
        <dsp:cNvPr id="0" name=""/>
        <dsp:cNvSpPr/>
      </dsp:nvSpPr>
      <dsp:spPr>
        <a:xfrm>
          <a:off x="786741" y="1201246"/>
          <a:ext cx="5088915" cy="600623"/>
        </a:xfrm>
        <a:prstGeom prst="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74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strike="noStrike" kern="1200" dirty="0">
              <a:solidFill>
                <a:schemeClr val="bg1"/>
              </a:solidFill>
              <a:effectLst/>
              <a:latin typeface="Century Gothic" panose="020B0502020202020204" pitchFamily="34" charset="0"/>
            </a:rPr>
            <a:t>Психологическая разумность: Ограниченный интерес к внутреннему миру и нежелание изменений</a:t>
          </a:r>
          <a:endParaRPr lang="ru-RU" sz="13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86741" y="1201246"/>
        <a:ext cx="5088915" cy="600623"/>
      </dsp:txXfrm>
    </dsp:sp>
    <dsp:sp modelId="{7E4AB058-49D8-0944-9027-772A5081C0A2}">
      <dsp:nvSpPr>
        <dsp:cNvPr id="0" name=""/>
        <dsp:cNvSpPr/>
      </dsp:nvSpPr>
      <dsp:spPr>
        <a:xfrm>
          <a:off x="411352" y="1126168"/>
          <a:ext cx="750779" cy="75077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0F6CE-C14A-B940-9A57-F2079874C586}">
      <dsp:nvSpPr>
        <dsp:cNvPr id="0" name=""/>
        <dsp:cNvSpPr/>
      </dsp:nvSpPr>
      <dsp:spPr>
        <a:xfrm>
          <a:off x="786741" y="2102337"/>
          <a:ext cx="5088915" cy="600623"/>
        </a:xfrm>
        <a:prstGeom prst="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74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effectLst/>
              <a:latin typeface="Century Gothic" panose="020B0502020202020204" pitchFamily="34" charset="0"/>
            </a:rPr>
            <a:t>Сочувствие: Способность чувствовать и откликаться на потребности других</a:t>
          </a:r>
          <a:endParaRPr lang="ru-RU" sz="1300" kern="1200" dirty="0"/>
        </a:p>
      </dsp:txBody>
      <dsp:txXfrm>
        <a:off x="786741" y="2102337"/>
        <a:ext cx="5088915" cy="600623"/>
      </dsp:txXfrm>
    </dsp:sp>
    <dsp:sp modelId="{EC2C6C2D-CF22-E94C-BBB6-F6543C38D393}">
      <dsp:nvSpPr>
        <dsp:cNvPr id="0" name=""/>
        <dsp:cNvSpPr/>
      </dsp:nvSpPr>
      <dsp:spPr>
        <a:xfrm>
          <a:off x="411352" y="2027260"/>
          <a:ext cx="750779" cy="75077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C50B7-FE53-204D-B6B3-0368FB8CDD09}">
      <dsp:nvSpPr>
        <dsp:cNvPr id="0" name=""/>
        <dsp:cNvSpPr/>
      </dsp:nvSpPr>
      <dsp:spPr>
        <a:xfrm>
          <a:off x="442390" y="3003429"/>
          <a:ext cx="5433266" cy="600623"/>
        </a:xfrm>
        <a:prstGeom prst="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74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42390" y="3003429"/>
        <a:ext cx="5433266" cy="600623"/>
      </dsp:txXfrm>
    </dsp:sp>
    <dsp:sp modelId="{88891A32-61F2-A348-9F00-D24CD7CBB46E}">
      <dsp:nvSpPr>
        <dsp:cNvPr id="0" name=""/>
        <dsp:cNvSpPr/>
      </dsp:nvSpPr>
      <dsp:spPr>
        <a:xfrm>
          <a:off x="67001" y="2928351"/>
          <a:ext cx="750779" cy="75077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99F3E-6020-B948-A86D-2E76D6CE790C}">
      <dsp:nvSpPr>
        <dsp:cNvPr id="0" name=""/>
        <dsp:cNvSpPr/>
      </dsp:nvSpPr>
      <dsp:spPr>
        <a:xfrm>
          <a:off x="1031782" y="0"/>
          <a:ext cx="1800955" cy="723235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Century Gothic" panose="020B0502020202020204" pitchFamily="34" charset="0"/>
            </a:rPr>
            <a:t>усиливает</a:t>
          </a:r>
        </a:p>
      </dsp:txBody>
      <dsp:txXfrm>
        <a:off x="1052965" y="21183"/>
        <a:ext cx="1758589" cy="680869"/>
      </dsp:txXfrm>
    </dsp:sp>
    <dsp:sp modelId="{4C606D78-1DBE-0541-A173-C2067E8ABBDB}">
      <dsp:nvSpPr>
        <dsp:cNvPr id="0" name=""/>
        <dsp:cNvSpPr/>
      </dsp:nvSpPr>
      <dsp:spPr>
        <a:xfrm>
          <a:off x="2884843" y="0"/>
          <a:ext cx="1815666" cy="723235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entury Gothic" panose="020B0502020202020204" pitchFamily="34" charset="0"/>
            </a:rPr>
            <a:t>снижает</a:t>
          </a:r>
        </a:p>
      </dsp:txBody>
      <dsp:txXfrm>
        <a:off x="2906026" y="21183"/>
        <a:ext cx="1773300" cy="680869"/>
      </dsp:txXfrm>
    </dsp:sp>
    <dsp:sp modelId="{2A401DFC-AC2C-974D-A013-6143E306B6EC}">
      <dsp:nvSpPr>
        <dsp:cNvPr id="0" name=""/>
        <dsp:cNvSpPr/>
      </dsp:nvSpPr>
      <dsp:spPr>
        <a:xfrm>
          <a:off x="2584934" y="3073749"/>
          <a:ext cx="542426" cy="542426"/>
        </a:xfrm>
        <a:prstGeom prst="triangl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EAAD5-BE8E-1348-831D-F38B629E3D8A}">
      <dsp:nvSpPr>
        <dsp:cNvPr id="0" name=""/>
        <dsp:cNvSpPr/>
      </dsp:nvSpPr>
      <dsp:spPr>
        <a:xfrm rot="240000">
          <a:off x="1228371" y="2841313"/>
          <a:ext cx="3255552" cy="227650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0944A-A7C5-A046-887E-04BAE1059402}">
      <dsp:nvSpPr>
        <dsp:cNvPr id="0" name=""/>
        <dsp:cNvSpPr/>
      </dsp:nvSpPr>
      <dsp:spPr>
        <a:xfrm rot="240000">
          <a:off x="3183048" y="2272131"/>
          <a:ext cx="1298934" cy="605170"/>
        </a:xfrm>
        <a:prstGeom prst="round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entury Gothic" panose="020B0502020202020204" pitchFamily="34" charset="0"/>
            </a:rPr>
            <a:t>забота</a:t>
          </a:r>
        </a:p>
      </dsp:txBody>
      <dsp:txXfrm>
        <a:off x="3212590" y="2301673"/>
        <a:ext cx="1239850" cy="546086"/>
      </dsp:txXfrm>
    </dsp:sp>
    <dsp:sp modelId="{1853C2A5-DB82-8F45-AF67-5F57B5E6661F}">
      <dsp:nvSpPr>
        <dsp:cNvPr id="0" name=""/>
        <dsp:cNvSpPr/>
      </dsp:nvSpPr>
      <dsp:spPr>
        <a:xfrm rot="240000">
          <a:off x="3230058" y="1621220"/>
          <a:ext cx="1298934" cy="605170"/>
        </a:xfrm>
        <a:prstGeom prst="round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effectLst/>
              <a:latin typeface="Century Gothic" panose="020B0502020202020204" pitchFamily="34" charset="0"/>
            </a:rPr>
            <a:t>c</a:t>
          </a:r>
          <a:r>
            <a:rPr lang="ru-RU" sz="1000" kern="1200" dirty="0" err="1">
              <a:effectLst/>
              <a:latin typeface="Century Gothic" panose="020B0502020202020204" pitchFamily="34" charset="0"/>
            </a:rPr>
            <a:t>очувствие</a:t>
          </a:r>
          <a:endParaRPr lang="ru-RU" sz="1000" kern="1200" dirty="0">
            <a:latin typeface="Century Gothic" panose="020B0502020202020204" pitchFamily="34" charset="0"/>
          </a:endParaRPr>
        </a:p>
      </dsp:txBody>
      <dsp:txXfrm>
        <a:off x="3259600" y="1650762"/>
        <a:ext cx="1239850" cy="546086"/>
      </dsp:txXfrm>
    </dsp:sp>
    <dsp:sp modelId="{F4D99A03-CC22-CB4E-9319-76817D30B1A2}">
      <dsp:nvSpPr>
        <dsp:cNvPr id="0" name=""/>
        <dsp:cNvSpPr/>
      </dsp:nvSpPr>
      <dsp:spPr>
        <a:xfrm rot="240000">
          <a:off x="3277068" y="984773"/>
          <a:ext cx="1298934" cy="605170"/>
        </a:xfrm>
        <a:prstGeom prst="round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Century Gothic" panose="020B0502020202020204" pitchFamily="34" charset="0"/>
            </a:rPr>
            <a:t>эмпатия</a:t>
          </a:r>
        </a:p>
      </dsp:txBody>
      <dsp:txXfrm>
        <a:off x="3306610" y="1014315"/>
        <a:ext cx="1239850" cy="546086"/>
      </dsp:txXfrm>
    </dsp:sp>
    <dsp:sp modelId="{EF2EA165-BF21-D74D-BD15-C86A542782A1}">
      <dsp:nvSpPr>
        <dsp:cNvPr id="0" name=""/>
        <dsp:cNvSpPr/>
      </dsp:nvSpPr>
      <dsp:spPr>
        <a:xfrm rot="240000">
          <a:off x="1320717" y="2141949"/>
          <a:ext cx="1298934" cy="605170"/>
        </a:xfrm>
        <a:prstGeom prst="round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u="none" kern="1200" dirty="0">
              <a:latin typeface="Century Gothic" panose="020B0502020202020204" pitchFamily="34" charset="0"/>
            </a:rPr>
            <a:t>психологическая разумность</a:t>
          </a:r>
          <a:endParaRPr lang="ru-RU" sz="1000" kern="1200" dirty="0">
            <a:latin typeface="Century Gothic" panose="020B0502020202020204" pitchFamily="34" charset="0"/>
          </a:endParaRPr>
        </a:p>
      </dsp:txBody>
      <dsp:txXfrm>
        <a:off x="1350259" y="2171491"/>
        <a:ext cx="1239850" cy="546086"/>
      </dsp:txXfrm>
    </dsp:sp>
    <dsp:sp modelId="{34B533A5-AA15-E343-9CAA-0603CC37B28B}">
      <dsp:nvSpPr>
        <dsp:cNvPr id="0" name=""/>
        <dsp:cNvSpPr/>
      </dsp:nvSpPr>
      <dsp:spPr>
        <a:xfrm rot="240000">
          <a:off x="1367727" y="1491037"/>
          <a:ext cx="1298934" cy="605170"/>
        </a:xfrm>
        <a:prstGeom prst="roundRect">
          <a:avLst/>
        </a:prstGeom>
        <a:solidFill>
          <a:srgbClr val="0E69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u="none" kern="1200" dirty="0">
              <a:latin typeface="Century Gothic" panose="020B0502020202020204" pitchFamily="34" charset="0"/>
            </a:rPr>
            <a:t>алекситимия</a:t>
          </a:r>
          <a:endParaRPr lang="ru-RU" sz="1000" kern="1200" dirty="0">
            <a:latin typeface="Century Gothic" panose="020B0502020202020204" pitchFamily="34" charset="0"/>
          </a:endParaRPr>
        </a:p>
      </dsp:txBody>
      <dsp:txXfrm>
        <a:off x="1397269" y="1520579"/>
        <a:ext cx="1239850" cy="546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AC0660D7-DE0D-88EC-981F-7B72C840A43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E9DE62-D109-458A-9A84-D7D4772253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6F3C-6CB2-B14C-A0F8-0BD2E9AFE3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92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B69B-2CCF-634E-9402-4AD001E076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88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A84-2A75-B940-9C4A-1725159F2A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47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18B7-9A05-4A4F-9312-D6120C9CA4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09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E786-7A2A-3744-B663-93E3A69803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27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D305-42F5-724E-AD96-9E7EED21490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36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DAA-B0B0-1949-ADAF-857307E55FA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15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44D-3A7A-7E4F-99CB-0F3B92C40F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0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4EFC-143B-924F-8A7C-2C434B0BA5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0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BD6F-9956-2940-952F-26728B4752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33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125C-0A44-6B4A-B488-A7E5C6E63D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1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275E-DD26-714A-BAE7-7877FF2B36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8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4951AC-A5A0-BB68-1B51-048C03F579A3}"/>
              </a:ext>
            </a:extLst>
          </p:cNvPr>
          <p:cNvSpPr/>
          <p:nvPr/>
        </p:nvSpPr>
        <p:spPr>
          <a:xfrm>
            <a:off x="0" y="794"/>
            <a:ext cx="9144000" cy="5143500"/>
          </a:xfrm>
          <a:prstGeom prst="rect">
            <a:avLst/>
          </a:prstGeom>
          <a:solidFill>
            <a:srgbClr val="076B8F"/>
          </a:solidFill>
          <a:ln>
            <a:solidFill>
              <a:srgbClr val="1B6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05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7F5C67B-4215-88A9-EDA8-BED6E2549BDB}"/>
              </a:ext>
            </a:extLst>
          </p:cNvPr>
          <p:cNvSpPr/>
          <p:nvPr/>
        </p:nvSpPr>
        <p:spPr>
          <a:xfrm rot="4100917">
            <a:off x="6350199" y="-464145"/>
            <a:ext cx="4583906" cy="8699897"/>
          </a:xfrm>
          <a:prstGeom prst="ellipse">
            <a:avLst/>
          </a:prstGeom>
          <a:solidFill>
            <a:srgbClr val="EC7501"/>
          </a:solidFill>
          <a:ln>
            <a:solidFill>
              <a:srgbClr val="EC7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05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148" name="Рисунок 5">
            <a:extLst>
              <a:ext uri="{FF2B5EF4-FFF2-40B4-BE49-F238E27FC236}">
                <a16:creationId xmlns:a16="http://schemas.microsoft.com/office/drawing/2014/main" id="{7F28BA3B-3925-9855-111A-B428B44DF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97248"/>
            <a:ext cx="202882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7F937-FD55-1E9C-02CA-9CF3878619BB}"/>
              </a:ext>
            </a:extLst>
          </p:cNvPr>
          <p:cNvSpPr txBox="1"/>
          <p:nvPr/>
        </p:nvSpPr>
        <p:spPr>
          <a:xfrm>
            <a:off x="86916" y="4795442"/>
            <a:ext cx="1395413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500" b="1" kern="0" dirty="0">
                <a:solidFill>
                  <a:srgbClr val="FFFFFF"/>
                </a:solidFill>
                <a:sym typeface="Arial"/>
              </a:rPr>
              <a:t>KSPU1932</a:t>
            </a:r>
            <a:endParaRPr lang="ru-RU" sz="1500" b="1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150" name="Рисунок 10">
            <a:extLst>
              <a:ext uri="{FF2B5EF4-FFF2-40B4-BE49-F238E27FC236}">
                <a16:creationId xmlns:a16="http://schemas.microsoft.com/office/drawing/2014/main" id="{E862BBA7-7FED-5CD7-3C6A-15C247DB9D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6B8F"/>
              </a:clrFrom>
              <a:clrTo>
                <a:srgbClr val="076B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31751"/>
            <a:ext cx="2270522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51172A-28AE-AA76-B87A-5C8A480599C1}"/>
              </a:ext>
            </a:extLst>
          </p:cNvPr>
          <p:cNvSpPr txBox="1"/>
          <p:nvPr/>
        </p:nvSpPr>
        <p:spPr>
          <a:xfrm>
            <a:off x="1171575" y="4809729"/>
            <a:ext cx="128468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500" b="1" kern="0" dirty="0">
                <a:solidFill>
                  <a:srgbClr val="FFFFFF"/>
                </a:solidFill>
                <a:sym typeface="Arial"/>
              </a:rPr>
              <a:t>KSPU</a:t>
            </a:r>
            <a:r>
              <a:rPr lang="ru-RU" sz="1500" b="1" kern="0" dirty="0">
                <a:solidFill>
                  <a:srgbClr val="FFFFFF"/>
                </a:solidFill>
                <a:sym typeface="Arial"/>
              </a:rPr>
              <a:t>.</a:t>
            </a:r>
            <a:r>
              <a:rPr lang="en-US" sz="1500" b="1" kern="0" dirty="0">
                <a:solidFill>
                  <a:srgbClr val="FFFFFF"/>
                </a:solidFill>
                <a:sym typeface="Arial"/>
              </a:rPr>
              <a:t>RU</a:t>
            </a:r>
            <a:endParaRPr lang="ru-RU" sz="1500" b="1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152" name="Рисунок 6">
            <a:extLst>
              <a:ext uri="{FF2B5EF4-FFF2-40B4-BE49-F238E27FC236}">
                <a16:creationId xmlns:a16="http://schemas.microsoft.com/office/drawing/2014/main" id="{B62808C6-D0DD-496F-06CE-6F5D30606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0544"/>
          <a:stretch>
            <a:fillRect/>
          </a:stretch>
        </p:blipFill>
        <p:spPr bwMode="auto">
          <a:xfrm>
            <a:off x="86917" y="4501356"/>
            <a:ext cx="1153715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Номер слайда 3">
            <a:extLst>
              <a:ext uri="{FF2B5EF4-FFF2-40B4-BE49-F238E27FC236}">
                <a16:creationId xmlns:a16="http://schemas.microsoft.com/office/drawing/2014/main" id="{35549EFF-4F46-FE6F-E344-78BD10A2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017B9-098F-484D-9C27-F1A2D1C6C7BB}" type="slidenum">
              <a:rPr lang="ru-RU" altLang="ru-RU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ирог 14">
            <a:extLst>
              <a:ext uri="{FF2B5EF4-FFF2-40B4-BE49-F238E27FC236}">
                <a16:creationId xmlns:a16="http://schemas.microsoft.com/office/drawing/2014/main" id="{B7C7FDFA-6551-8814-F8EC-35F1B9D4B0B3}"/>
              </a:ext>
            </a:extLst>
          </p:cNvPr>
          <p:cNvSpPr/>
          <p:nvPr/>
        </p:nvSpPr>
        <p:spPr>
          <a:xfrm rot="4423662">
            <a:off x="7453908" y="-365323"/>
            <a:ext cx="4725591" cy="7991475"/>
          </a:xfrm>
          <a:prstGeom prst="pie">
            <a:avLst/>
          </a:prstGeom>
          <a:solidFill>
            <a:srgbClr val="0E6986"/>
          </a:solidFill>
          <a:ln>
            <a:solidFill>
              <a:srgbClr val="1B6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050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0B7F78-80BE-5976-44EF-C80A7971F4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8301" y="1426915"/>
            <a:ext cx="3130186" cy="378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6" name="TextBox 12">
            <a:extLst>
              <a:ext uri="{FF2B5EF4-FFF2-40B4-BE49-F238E27FC236}">
                <a16:creationId xmlns:a16="http://schemas.microsoft.com/office/drawing/2014/main" id="{B757C67C-A63D-01D9-9853-755130B8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88" y="1385387"/>
            <a:ext cx="71889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Профессиональное выгорание педагогов в условиях инклюзивного образования: детерминанты и профилактика</a:t>
            </a:r>
          </a:p>
        </p:txBody>
      </p:sp>
      <p:sp>
        <p:nvSpPr>
          <p:cNvPr id="6157" name="TextBox 16">
            <a:extLst>
              <a:ext uri="{FF2B5EF4-FFF2-40B4-BE49-F238E27FC236}">
                <a16:creationId xmlns:a16="http://schemas.microsoft.com/office/drawing/2014/main" id="{867430AF-266D-B1FF-4A4B-7E7DE7D4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3247629"/>
            <a:ext cx="2759869" cy="11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ts val="2400"/>
            </a:pPr>
            <a:r>
              <a:rPr lang="ru-RU" altLang="ru-RU" sz="1350" dirty="0" err="1">
                <a:solidFill>
                  <a:srgbClr val="FFFFFF"/>
                </a:solidFill>
                <a:latin typeface="Century Gothic" panose="020B0502020202020204" pitchFamily="34" charset="0"/>
                <a:sym typeface="Verdana" panose="020B0604030504040204" pitchFamily="34" charset="0"/>
              </a:rPr>
              <a:t>Гох</a:t>
            </a:r>
            <a:r>
              <a:rPr lang="ru-RU" altLang="ru-RU" sz="1350" dirty="0">
                <a:solidFill>
                  <a:srgbClr val="FFFFFF"/>
                </a:solidFill>
                <a:latin typeface="Century Gothic" panose="020B0502020202020204" pitchFamily="34" charset="0"/>
                <a:sym typeface="Verdana" panose="020B0604030504040204" pitchFamily="34" charset="0"/>
              </a:rPr>
              <a:t> Анатолий Федорович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ts val="2400"/>
            </a:pPr>
            <a:r>
              <a:rPr lang="ru-RU" altLang="ru-RU" sz="1050" dirty="0">
                <a:solidFill>
                  <a:srgbClr val="FFFFFF"/>
                </a:solidFill>
                <a:latin typeface="Century Gothic" panose="020B0502020202020204" pitchFamily="34" charset="0"/>
                <a:sym typeface="Verdana" panose="020B0604030504040204" pitchFamily="34" charset="0"/>
              </a:rPr>
              <a:t>кандидат культурологии, доцент, заместитель директора по научной работе ИСГТ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C0A6B-6452-B879-39B5-3920AF2B7D42}"/>
              </a:ext>
            </a:extLst>
          </p:cNvPr>
          <p:cNvSpPr txBox="1"/>
          <p:nvPr/>
        </p:nvSpPr>
        <p:spPr>
          <a:xfrm>
            <a:off x="4911200" y="197248"/>
            <a:ext cx="41756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</a:t>
            </a: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НАУЧНО-ПРАКТИЧЕСКАЯ КОНФЕРЕНЦИЯ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ПРОФЕССИОНАЛЬНОГО ОБУЧЕНИЯ ЛИЦ С ОВЗ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ИНВАЛИДНОСТЬЮ: ПРОБЛЕМЫ, ПОИСКИ, РЕШЕНИЯ»</a:t>
            </a:r>
            <a:r>
              <a:rPr lang="en-GB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DC07E-9690-248C-FA04-111C231E2B3F}"/>
              </a:ext>
            </a:extLst>
          </p:cNvPr>
          <p:cNvSpPr txBox="1"/>
          <p:nvPr/>
        </p:nvSpPr>
        <p:spPr>
          <a:xfrm>
            <a:off x="4911200" y="4495473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КАНСК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755576" y="1107927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>
                <a:effectLst/>
                <a:latin typeface="Century Gothic" panose="020B0502020202020204" pitchFamily="34" charset="0"/>
              </a:rPr>
              <a:t>✅ Позитивные эмпатические феномены повышают психологическую гибкость и снижают риск выгорания.</a:t>
            </a:r>
          </a:p>
          <a:p>
            <a:pPr fontAlgn="base"/>
            <a:endParaRPr lang="ru-RU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1600" dirty="0">
                <a:effectLst/>
                <a:latin typeface="Century Gothic" panose="020B0502020202020204" pitchFamily="34" charset="0"/>
              </a:rPr>
              <a:t>✅ </a:t>
            </a:r>
            <a:r>
              <a:rPr lang="ru-RU" sz="1600" dirty="0"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ажно, насколько человек владеет собой, насколько он является субъектом, а не объектом своих чувств и эмоций.</a:t>
            </a:r>
          </a:p>
          <a:p>
            <a:endParaRPr lang="ru-RU" sz="16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Эмпатически</a:t>
            </a:r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обусловленный дистресс (ЭОД)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08431-CEB3-4E4F-0704-38485091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16" y="924152"/>
            <a:ext cx="4159241" cy="21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755576" y="1107927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>
                <a:latin typeface="Century Gothic" panose="020B0502020202020204" pitchFamily="34" charset="0"/>
              </a:rPr>
              <a:t>З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ависит от: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Century Gothic" panose="020B0502020202020204" pitchFamily="34" charset="0"/>
              </a:rPr>
              <a:t>опыта работы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, педагогам с меньшим опытом работы сложнее противостоять выгоранию;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Century Gothic" panose="020B0502020202020204" pitchFamily="34" charset="0"/>
              </a:rPr>
              <a:t>профессиональной подготовки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, обучение педагогов принципам инклюзивного образования существенно снижает риск выгорания; 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Century Gothic" panose="020B0502020202020204" pitchFamily="34" charset="0"/>
              </a:rPr>
              <a:t>поддержки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 со стороны коллег и администрации.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537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Стрессоустойчивость педагогов 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755576" y="1107927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Развитие эмоционального интеллекта: понимание своих эмоций и эмоций других людей помогает строить более эффективные межличностные отношения.</a:t>
            </a:r>
          </a:p>
          <a:p>
            <a:pPr marL="342900" lvl="0" indent="-342900" fontAlgn="base">
              <a:buFont typeface="+mj-lt"/>
              <a:buAutoNum type="arabicPeriod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Развитие навыков саморегуляции: обучение педагогов техникам управления эмоциями и стрессом.</a:t>
            </a: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Формирование психологической разумности: развитие способности к рефлексии и интересу к внутреннему миру.</a:t>
            </a: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Создание системы поддержки: формирование групп поддержки среди педагогов, работающих в условиях инклюзии.</a:t>
            </a:r>
          </a:p>
          <a:p>
            <a:pPr lvl="0" fontAlgn="base"/>
            <a:endParaRPr lang="ru-RU" sz="16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684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повышения стрессоустойчивости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4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755576" y="1107927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 startAt="5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Повышение квалификации: проведение тренингов и семинаров по работе с детьми с ОВЗ.</a:t>
            </a:r>
          </a:p>
          <a:p>
            <a:pPr marL="342900" indent="-342900" fontAlgn="base">
              <a:buFont typeface="+mj-lt"/>
              <a:buAutoNum type="arabicPeriod" startAt="5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342900" indent="-342900" fontAlgn="base">
              <a:buFont typeface="+mj-lt"/>
              <a:buAutoNum type="arabicPeriod" startAt="5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Техники позитивного мышления: фокусировка на положительных аспектах работы, поиск ресурсов и возможностей.</a:t>
            </a:r>
          </a:p>
          <a:p>
            <a:pPr marL="342900" indent="-342900" fontAlgn="base">
              <a:buFont typeface="+mj-lt"/>
              <a:buAutoNum type="arabicPeriod" startAt="5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342900" indent="-342900" fontAlgn="base">
              <a:buFont typeface="+mj-lt"/>
              <a:buAutoNum type="arabicPeriod" startAt="5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Управление временем: планирование задач, расстановка приоритетов, делегирование полномочий.</a:t>
            </a:r>
          </a:p>
          <a:p>
            <a:pPr marL="342900" indent="-342900" fontAlgn="base">
              <a:buFont typeface="+mj-lt"/>
              <a:buAutoNum type="arabicPeriod" startAt="5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342900" indent="-342900" fontAlgn="base">
              <a:buFont typeface="+mj-lt"/>
              <a:buAutoNum type="arabicPeriod" startAt="5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Баланс между работой и личной жизнью: отдых, общение с близкими, хобби помогают восстановить силы.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684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повышения стрессоустойчивости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7185A6-6118-C6C0-A824-30DBD8185C26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899592" y="1060376"/>
            <a:ext cx="7337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выгорание педагогов в условиях инклюзивного образования зависит от множества факторов. </a:t>
            </a: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важным фактором защиты от выгорания является внутренняя </a:t>
            </a:r>
            <a:r>
              <a:rPr lang="ru-RU" sz="1600" b="1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эмоциональная устойчивость</a:t>
            </a:r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основанная на осознании собственных чувств и приобретении навыков саморегуляции. </a:t>
            </a:r>
            <a:endParaRPr lang="ru-RU" sz="16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2EE1CC-8018-E8B3-C638-94A770C04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C23D3-C2BF-A942-06FF-0407738D6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16560"/>
            <a:ext cx="1924472" cy="19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4951AC-A5A0-BB68-1B51-048C03F579A3}"/>
              </a:ext>
            </a:extLst>
          </p:cNvPr>
          <p:cNvSpPr/>
          <p:nvPr/>
        </p:nvSpPr>
        <p:spPr>
          <a:xfrm>
            <a:off x="0" y="794"/>
            <a:ext cx="9144000" cy="5143500"/>
          </a:xfrm>
          <a:prstGeom prst="rect">
            <a:avLst/>
          </a:prstGeom>
          <a:solidFill>
            <a:srgbClr val="076B8F"/>
          </a:solidFill>
          <a:ln>
            <a:solidFill>
              <a:srgbClr val="1B6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05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7F5C67B-4215-88A9-EDA8-BED6E2549BDB}"/>
              </a:ext>
            </a:extLst>
          </p:cNvPr>
          <p:cNvSpPr/>
          <p:nvPr/>
        </p:nvSpPr>
        <p:spPr>
          <a:xfrm rot="4100917">
            <a:off x="6350199" y="-464145"/>
            <a:ext cx="4583906" cy="8699897"/>
          </a:xfrm>
          <a:prstGeom prst="ellipse">
            <a:avLst/>
          </a:prstGeom>
          <a:solidFill>
            <a:srgbClr val="EC7501"/>
          </a:solidFill>
          <a:ln>
            <a:solidFill>
              <a:srgbClr val="EC7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05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148" name="Рисунок 5">
            <a:extLst>
              <a:ext uri="{FF2B5EF4-FFF2-40B4-BE49-F238E27FC236}">
                <a16:creationId xmlns:a16="http://schemas.microsoft.com/office/drawing/2014/main" id="{7F28BA3B-3925-9855-111A-B428B44DF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97248"/>
            <a:ext cx="202882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7F937-FD55-1E9C-02CA-9CF3878619BB}"/>
              </a:ext>
            </a:extLst>
          </p:cNvPr>
          <p:cNvSpPr txBox="1"/>
          <p:nvPr/>
        </p:nvSpPr>
        <p:spPr>
          <a:xfrm>
            <a:off x="86916" y="4795442"/>
            <a:ext cx="1395413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500" b="1" kern="0" dirty="0">
                <a:solidFill>
                  <a:srgbClr val="FFFFFF"/>
                </a:solidFill>
                <a:sym typeface="Arial"/>
              </a:rPr>
              <a:t>KSPU1932</a:t>
            </a:r>
            <a:endParaRPr lang="ru-RU" sz="1500" b="1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150" name="Рисунок 10">
            <a:extLst>
              <a:ext uri="{FF2B5EF4-FFF2-40B4-BE49-F238E27FC236}">
                <a16:creationId xmlns:a16="http://schemas.microsoft.com/office/drawing/2014/main" id="{E862BBA7-7FED-5CD7-3C6A-15C247DB9D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6B8F"/>
              </a:clrFrom>
              <a:clrTo>
                <a:srgbClr val="076B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31751"/>
            <a:ext cx="2270522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51172A-28AE-AA76-B87A-5C8A480599C1}"/>
              </a:ext>
            </a:extLst>
          </p:cNvPr>
          <p:cNvSpPr txBox="1"/>
          <p:nvPr/>
        </p:nvSpPr>
        <p:spPr>
          <a:xfrm>
            <a:off x="1171575" y="4809729"/>
            <a:ext cx="128468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500" b="1" kern="0" dirty="0">
                <a:solidFill>
                  <a:srgbClr val="FFFFFF"/>
                </a:solidFill>
                <a:sym typeface="Arial"/>
              </a:rPr>
              <a:t>KSPU</a:t>
            </a:r>
            <a:r>
              <a:rPr lang="ru-RU" sz="1500" b="1" kern="0" dirty="0">
                <a:solidFill>
                  <a:srgbClr val="FFFFFF"/>
                </a:solidFill>
                <a:sym typeface="Arial"/>
              </a:rPr>
              <a:t>.</a:t>
            </a:r>
            <a:r>
              <a:rPr lang="en-US" sz="1500" b="1" kern="0" dirty="0">
                <a:solidFill>
                  <a:srgbClr val="FFFFFF"/>
                </a:solidFill>
                <a:sym typeface="Arial"/>
              </a:rPr>
              <a:t>RU</a:t>
            </a:r>
            <a:endParaRPr lang="ru-RU" sz="1500" b="1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152" name="Рисунок 6">
            <a:extLst>
              <a:ext uri="{FF2B5EF4-FFF2-40B4-BE49-F238E27FC236}">
                <a16:creationId xmlns:a16="http://schemas.microsoft.com/office/drawing/2014/main" id="{B62808C6-D0DD-496F-06CE-6F5D30606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0544"/>
          <a:stretch>
            <a:fillRect/>
          </a:stretch>
        </p:blipFill>
        <p:spPr bwMode="auto">
          <a:xfrm>
            <a:off x="86917" y="4501356"/>
            <a:ext cx="1153715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Номер слайда 3">
            <a:extLst>
              <a:ext uri="{FF2B5EF4-FFF2-40B4-BE49-F238E27FC236}">
                <a16:creationId xmlns:a16="http://schemas.microsoft.com/office/drawing/2014/main" id="{35549EFF-4F46-FE6F-E344-78BD10A2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017B9-098F-484D-9C27-F1A2D1C6C7BB}" type="slidenum">
              <a:rPr lang="ru-RU" altLang="ru-RU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ирог 14">
            <a:extLst>
              <a:ext uri="{FF2B5EF4-FFF2-40B4-BE49-F238E27FC236}">
                <a16:creationId xmlns:a16="http://schemas.microsoft.com/office/drawing/2014/main" id="{B7C7FDFA-6551-8814-F8EC-35F1B9D4B0B3}"/>
              </a:ext>
            </a:extLst>
          </p:cNvPr>
          <p:cNvSpPr/>
          <p:nvPr/>
        </p:nvSpPr>
        <p:spPr>
          <a:xfrm rot="4423662">
            <a:off x="7453908" y="-365323"/>
            <a:ext cx="4725591" cy="7991475"/>
          </a:xfrm>
          <a:prstGeom prst="pie">
            <a:avLst/>
          </a:prstGeom>
          <a:solidFill>
            <a:srgbClr val="0E6986"/>
          </a:solidFill>
          <a:ln>
            <a:solidFill>
              <a:srgbClr val="1B6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ru-RU" sz="1050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0B7F78-80BE-5976-44EF-C80A7971F4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8301" y="1426915"/>
            <a:ext cx="3130186" cy="378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6" name="TextBox 12">
            <a:extLst>
              <a:ext uri="{FF2B5EF4-FFF2-40B4-BE49-F238E27FC236}">
                <a16:creationId xmlns:a16="http://schemas.microsoft.com/office/drawing/2014/main" id="{B757C67C-A63D-01D9-9853-755130B8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88" y="1385387"/>
            <a:ext cx="71889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Профессиональное выгорание педагогов в условиях инклюзивного образования: детерминанты и профилактика</a:t>
            </a:r>
          </a:p>
        </p:txBody>
      </p:sp>
      <p:sp>
        <p:nvSpPr>
          <p:cNvPr id="6157" name="TextBox 16">
            <a:extLst>
              <a:ext uri="{FF2B5EF4-FFF2-40B4-BE49-F238E27FC236}">
                <a16:creationId xmlns:a16="http://schemas.microsoft.com/office/drawing/2014/main" id="{867430AF-266D-B1FF-4A4B-7E7DE7D4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3247629"/>
            <a:ext cx="2759869" cy="11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ts val="2400"/>
            </a:pPr>
            <a:r>
              <a:rPr lang="ru-RU" altLang="ru-RU" sz="1350" dirty="0" err="1">
                <a:solidFill>
                  <a:srgbClr val="FFFFFF"/>
                </a:solidFill>
                <a:latin typeface="Century Gothic" panose="020B0502020202020204" pitchFamily="34" charset="0"/>
                <a:sym typeface="Verdana" panose="020B0604030504040204" pitchFamily="34" charset="0"/>
              </a:rPr>
              <a:t>Гох</a:t>
            </a:r>
            <a:r>
              <a:rPr lang="ru-RU" altLang="ru-RU" sz="1350" dirty="0">
                <a:solidFill>
                  <a:srgbClr val="FFFFFF"/>
                </a:solidFill>
                <a:latin typeface="Century Gothic" panose="020B0502020202020204" pitchFamily="34" charset="0"/>
                <a:sym typeface="Verdana" panose="020B0604030504040204" pitchFamily="34" charset="0"/>
              </a:rPr>
              <a:t> Анатолий Федорович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ts val="2400"/>
            </a:pPr>
            <a:r>
              <a:rPr lang="ru-RU" altLang="ru-RU" sz="1050" dirty="0">
                <a:solidFill>
                  <a:srgbClr val="FFFFFF"/>
                </a:solidFill>
                <a:latin typeface="Century Gothic" panose="020B0502020202020204" pitchFamily="34" charset="0"/>
                <a:sym typeface="Verdana" panose="020B0604030504040204" pitchFamily="34" charset="0"/>
              </a:rPr>
              <a:t>кандидат культурологии, доцент, заместитель директора по научной работе ИСГТ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C0A6B-6452-B879-39B5-3920AF2B7D42}"/>
              </a:ext>
            </a:extLst>
          </p:cNvPr>
          <p:cNvSpPr txBox="1"/>
          <p:nvPr/>
        </p:nvSpPr>
        <p:spPr>
          <a:xfrm>
            <a:off x="4911200" y="197248"/>
            <a:ext cx="41756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</a:t>
            </a: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НАУЧНО-ПРАКТИЧЕСКАЯ КОНФЕРЕНЦИЯ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ПРОФЕССИОНАЛЬНОГО ОБУЧЕНИЯ ЛИЦ С ОВЗ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ИНВАЛИДНОСТЬЮ: ПРОБЛЕМЫ, ПОИСКИ, РЕШЕНИЯ»</a:t>
            </a:r>
            <a:r>
              <a:rPr lang="en-GB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DC07E-9690-248C-FA04-111C231E2B3F}"/>
              </a:ext>
            </a:extLst>
          </p:cNvPr>
          <p:cNvSpPr txBox="1"/>
          <p:nvPr/>
        </p:nvSpPr>
        <p:spPr>
          <a:xfrm>
            <a:off x="4911200" y="4495473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КАНСК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61532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B1E056-0BC8-6AD4-E129-EE20DE03C791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1331640" y="1492424"/>
            <a:ext cx="6565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уровень гуманизации общества</a:t>
            </a: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Диверсификация образования</a:t>
            </a: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		профессиональное выгорание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Инклюзивное образование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  <p:sp>
        <p:nvSpPr>
          <p:cNvPr id="6" name="Штриховая стрелка вправо 5">
            <a:extLst>
              <a:ext uri="{FF2B5EF4-FFF2-40B4-BE49-F238E27FC236}">
                <a16:creationId xmlns:a16="http://schemas.microsoft.com/office/drawing/2014/main" id="{B19250AE-129F-406C-2139-F90F7E5409A8}"/>
              </a:ext>
            </a:extLst>
          </p:cNvPr>
          <p:cNvSpPr/>
          <p:nvPr/>
        </p:nvSpPr>
        <p:spPr>
          <a:xfrm>
            <a:off x="2647298" y="3508648"/>
            <a:ext cx="576064" cy="230540"/>
          </a:xfrm>
          <a:prstGeom prst="stripedRightArrow">
            <a:avLst/>
          </a:prstGeom>
          <a:solidFill>
            <a:srgbClr val="0E6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FEB06D-DFFC-A971-8580-CEAFFF76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8368"/>
            <a:ext cx="3000650" cy="19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4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1469037" y="1107927"/>
            <a:ext cx="62059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Сложный синдром, связанный с длительным накоплением отрицательных эмоций и хронической усталостью.</a:t>
            </a: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Эмоциональное истощение: постоянное чувство усталости и нехватки энергии.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Цинизм: отчуждение от работы и проявление негативных эмоций по отношению к профессиональной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Редукция профессиональных достижений: снижение ощущения собственной полезности и профессионализма.</a:t>
            </a:r>
          </a:p>
          <a:p>
            <a:endParaRPr lang="ru-RU" sz="16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выгорание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611560" y="1098643"/>
            <a:ext cx="6205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Состояние, при котором педагог чрезмерно погружается в переживания обучающихся, что приводит к истощению собственных ресурсов.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Личные чувства человека, возникающие в ответ на негативные переживания другого в результате эмпатического сопереживания.</a:t>
            </a:r>
          </a:p>
          <a:p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solidFill>
                  <a:srgbClr val="22222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Главная проблема ЭОД заключается в смешанном характере чувств, которые человек испытывает в ответ на чужие переживания.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2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Эмпатически</a:t>
            </a:r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обусловленный дистресс (ЭОД)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2A75AB-4BF3-C14F-9058-8A20DA8B4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98643"/>
            <a:ext cx="1871707" cy="32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Конструкт ЭОД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F3C77A0-BDDA-AEFB-DBBC-5094DA29D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943195"/>
              </p:ext>
            </p:extLst>
          </p:nvPr>
        </p:nvGraphicFramePr>
        <p:xfrm>
          <a:off x="1691680" y="700336"/>
          <a:ext cx="592832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28E9A3C-2296-5581-1FEB-1BCD18A0624F}"/>
              </a:ext>
            </a:extLst>
          </p:cNvPr>
          <p:cNvSpPr txBox="1"/>
          <p:nvPr/>
        </p:nvSpPr>
        <p:spPr>
          <a:xfrm>
            <a:off x="2579690" y="3796680"/>
            <a:ext cx="4896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Эмпатическая забота: Готовность проявить внимание и поддержку</a:t>
            </a:r>
          </a:p>
        </p:txBody>
      </p:sp>
    </p:spTree>
    <p:extLst>
      <p:ext uri="{BB962C8B-B14F-4D97-AF65-F5344CB8AC3E}">
        <p14:creationId xmlns:p14="http://schemas.microsoft.com/office/powerpoint/2010/main" val="93037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755576" y="1107927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AutoNum type="arabicPeriod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Самый низкий личный дистресс (более 30%)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очень низкий уровень эмпатических феноменов. </a:t>
            </a:r>
            <a:r>
              <a:rPr lang="ru-RU" sz="1600" dirty="0">
                <a:latin typeface="Century Gothic" panose="020B0502020202020204" pitchFamily="34" charset="0"/>
              </a:rPr>
              <a:t>Н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е напрягаются ни позитивно, ни негативно в отношении других людей.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низкий 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уровень алекситимии. </a:t>
            </a:r>
            <a:r>
              <a:rPr lang="ru-RU" sz="1600" dirty="0">
                <a:latin typeface="Century Gothic" panose="020B0502020202020204" pitchFamily="34" charset="0"/>
              </a:rPr>
              <a:t>Х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орошо понимают свои чувства, свои эмоции, но люди им не особенно интересны. </a:t>
            </a:r>
          </a:p>
          <a:p>
            <a:pPr fontAlgn="base"/>
            <a:endParaRPr lang="ru-RU" sz="1600" dirty="0">
              <a:latin typeface="Century Gothic" panose="020B0502020202020204" pitchFamily="34" charset="0"/>
            </a:endParaRPr>
          </a:p>
          <a:p>
            <a:pPr fontAlgn="base"/>
            <a:r>
              <a:rPr lang="ru-RU" sz="1600" dirty="0">
                <a:latin typeface="Century Gothic" panose="020B0502020202020204" pitchFamily="34" charset="0"/>
              </a:rPr>
              <a:t>М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отивационный дефицит.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ЭОД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755576" y="1107927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 startAt="2"/>
            </a:pPr>
            <a:r>
              <a:rPr lang="ru-RU" sz="1600" dirty="0">
                <a:latin typeface="Century Gothic" panose="020B0502020202020204" pitchFamily="34" charset="0"/>
              </a:rPr>
              <a:t>Достаточно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 низкий личный дистресс (</a:t>
            </a:r>
            <a:r>
              <a:rPr lang="ru-RU" sz="1600" dirty="0">
                <a:latin typeface="Century Gothic" panose="020B0502020202020204" pitchFamily="34" charset="0"/>
              </a:rPr>
              <a:t>около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 25%)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высокая эмпатия (преимущественно эмоциональная, а не рациональная)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высокая алекситимия. </a:t>
            </a:r>
            <a:r>
              <a:rPr lang="ru-RU" sz="1600" dirty="0">
                <a:latin typeface="Century Gothic" panose="020B0502020202020204" pitchFamily="34" charset="0"/>
              </a:rPr>
              <a:t>Б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удут накапливаться неприятные ситуации, негативный опыт. </a:t>
            </a:r>
            <a:endParaRPr lang="ru-RU" sz="1600" dirty="0">
              <a:latin typeface="Century Gothic" panose="020B0502020202020204" pitchFamily="34" charset="0"/>
            </a:endParaRPr>
          </a:p>
          <a:p>
            <a:pPr fontAlgn="base"/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fontAlgn="base"/>
            <a:r>
              <a:rPr lang="ru-RU" sz="1600" dirty="0">
                <a:latin typeface="Century Gothic" panose="020B0502020202020204" pitchFamily="34" charset="0"/>
              </a:rPr>
              <a:t>М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отивация может исчезнуть или деформироваться.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ЭОД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7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341B1-795E-7038-179D-B8F20F75D55C}"/>
              </a:ext>
            </a:extLst>
          </p:cNvPr>
          <p:cNvSpPr txBox="1"/>
          <p:nvPr/>
        </p:nvSpPr>
        <p:spPr>
          <a:xfrm>
            <a:off x="755576" y="1107927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 startAt="3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Низкий личный дистресс (более 40%)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Century Gothic" panose="020B0502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высокая способность к сочувствию, способность стать на точку зрения другого человека.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</a:rPr>
              <a:t>низкий дистресс. </a:t>
            </a:r>
            <a:r>
              <a:rPr lang="ru-RU" sz="1600" dirty="0">
                <a:latin typeface="Century Gothic" panose="020B0502020202020204" pitchFamily="34" charset="0"/>
              </a:rPr>
              <a:t>Х</a:t>
            </a:r>
            <a:r>
              <a:rPr lang="ru-RU" sz="1600" dirty="0">
                <a:effectLst/>
                <a:latin typeface="Century Gothic" panose="020B0502020202020204" pitchFamily="34" charset="0"/>
              </a:rPr>
              <a:t>орошо разбираются в своем внутреннем мире, им важны и интересны люди.</a:t>
            </a:r>
          </a:p>
          <a:p>
            <a:pPr fontAlgn="base"/>
            <a:endParaRPr lang="ru-RU" sz="1600" dirty="0">
              <a:latin typeface="Century Gothic" panose="020B0502020202020204" pitchFamily="34" charset="0"/>
            </a:endParaRPr>
          </a:p>
          <a:p>
            <a:pPr fontAlgn="base"/>
            <a:r>
              <a:rPr lang="ru-RU" sz="1600" dirty="0">
                <a:effectLst/>
                <a:latin typeface="Century Gothic" panose="020B0502020202020204" pitchFamily="34" charset="0"/>
              </a:rPr>
              <a:t>Есть все ресурсы для того, чтобы справиться с проблемами.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ЭОД 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BBA1-4639-9F8A-6CEE-5F3553C0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DA094-8308-1770-057D-576450F4E14C}"/>
              </a:ext>
            </a:extLst>
          </p:cNvPr>
          <p:cNvSpPr/>
          <p:nvPr/>
        </p:nvSpPr>
        <p:spPr>
          <a:xfrm>
            <a:off x="3572" y="794"/>
            <a:ext cx="268605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C12F6-6263-2178-D0E4-E93850436864}"/>
              </a:ext>
            </a:extLst>
          </p:cNvPr>
          <p:cNvSpPr txBox="1"/>
          <p:nvPr/>
        </p:nvSpPr>
        <p:spPr>
          <a:xfrm>
            <a:off x="846578" y="310087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Эмпатически</a:t>
            </a:r>
            <a:r>
              <a:rPr lang="ru-RU" sz="2400" dirty="0">
                <a:solidFill>
                  <a:srgbClr val="0E6986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обусловленный дистресс (ЭОД)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B3BF8FA-4AAC-8836-D0C6-84074706A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237105"/>
              </p:ext>
            </p:extLst>
          </p:nvPr>
        </p:nvGraphicFramePr>
        <p:xfrm>
          <a:off x="1524000" y="988368"/>
          <a:ext cx="571229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D717E1-150C-02F7-318D-42155A054B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6" y="4452702"/>
            <a:ext cx="1316855" cy="384521"/>
          </a:xfrm>
          <a:prstGeom prst="rect">
            <a:avLst/>
          </a:prstGeom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98B0AD72-0782-621D-CB10-21A0CD40E583}"/>
              </a:ext>
            </a:extLst>
          </p:cNvPr>
          <p:cNvSpPr/>
          <p:nvPr/>
        </p:nvSpPr>
        <p:spPr>
          <a:xfrm rot="342740">
            <a:off x="2929615" y="2582580"/>
            <a:ext cx="216024" cy="288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extLst>
              <a:ext uri="{FF2B5EF4-FFF2-40B4-BE49-F238E27FC236}">
                <a16:creationId xmlns:a16="http://schemas.microsoft.com/office/drawing/2014/main" id="{62B4C885-72F4-79F2-B682-05336AB1F7D0}"/>
              </a:ext>
            </a:extLst>
          </p:cNvPr>
          <p:cNvSpPr/>
          <p:nvPr/>
        </p:nvSpPr>
        <p:spPr>
          <a:xfrm rot="11252883">
            <a:off x="2884470" y="3441623"/>
            <a:ext cx="216024" cy="288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7F50432D-DC7A-2598-BCC8-E0AC9324B815}"/>
              </a:ext>
            </a:extLst>
          </p:cNvPr>
          <p:cNvSpPr/>
          <p:nvPr/>
        </p:nvSpPr>
        <p:spPr>
          <a:xfrm rot="342740">
            <a:off x="4842399" y="2107612"/>
            <a:ext cx="216024" cy="288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extLst>
              <a:ext uri="{FF2B5EF4-FFF2-40B4-BE49-F238E27FC236}">
                <a16:creationId xmlns:a16="http://schemas.microsoft.com/office/drawing/2014/main" id="{424820A6-29CC-C1FD-52F7-CA7B3AD7DEF9}"/>
              </a:ext>
            </a:extLst>
          </p:cNvPr>
          <p:cNvSpPr/>
          <p:nvPr/>
        </p:nvSpPr>
        <p:spPr>
          <a:xfrm rot="342740">
            <a:off x="4770035" y="2732222"/>
            <a:ext cx="216024" cy="288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extLst>
              <a:ext uri="{FF2B5EF4-FFF2-40B4-BE49-F238E27FC236}">
                <a16:creationId xmlns:a16="http://schemas.microsoft.com/office/drawing/2014/main" id="{C8144C02-3671-986E-C586-5B0486F26CC7}"/>
              </a:ext>
            </a:extLst>
          </p:cNvPr>
          <p:cNvSpPr/>
          <p:nvPr/>
        </p:nvSpPr>
        <p:spPr>
          <a:xfrm rot="342740">
            <a:off x="4744409" y="3347884"/>
            <a:ext cx="216024" cy="288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18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47274</TotalTime>
  <Words>650</Words>
  <Application>Microsoft Macintosh PowerPoint</Application>
  <PresentationFormat>Произвольный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педагогический университет им. В.П. Астафьева</dc:title>
  <dc:subject/>
  <dc:creator>BOA</dc:creator>
  <cp:keywords/>
  <dc:description/>
  <cp:lastModifiedBy>Microsoft Office User</cp:lastModifiedBy>
  <cp:revision>232</cp:revision>
  <cp:lastPrinted>1601-01-01T00:00:00Z</cp:lastPrinted>
  <dcterms:created xsi:type="dcterms:W3CDTF">2015-04-04T09:34:10Z</dcterms:created>
  <dcterms:modified xsi:type="dcterms:W3CDTF">2026-01-25T17:22:03Z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2023-01-23T10:53:15Z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5ba45a4d-be8d-4ad8-86f0-d1cf0e2a21e7</vt:lpwstr>
  </property>
  <property fmtid="{D5CDD505-2E9C-101B-9397-08002B2CF9AE}" pid="7" name="MSIP_Label_defa4170-0d19-0005-0004-bc88714345d2_ActionId">
    <vt:lpwstr>f6395f20-44d0-427b-835d-c01541ce7718</vt:lpwstr>
  </property>
  <property fmtid="{D5CDD505-2E9C-101B-9397-08002B2CF9AE}" pid="8" name="MSIP_Label_defa4170-0d19-0005-0004-bc88714345d2_ContentBits">
    <vt:lpwstr>0</vt:lpwstr>
  </property>
</Properties>
</file>