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681536"/>
            <a:ext cx="8784976" cy="4176464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Хохлова Елена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Эдгардовна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Создание специальных организационных и педагогических условий для получения профессионального образования обучающихся с ОВЗ и инвалидностью»,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кандидат педагогических наук,  заведующий центром развития инклюзивного образования, здоровья, безопасности жизнедеятельности Красноярского краевого института развития образования 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0"/>
            <a:ext cx="2664296" cy="2704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39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</cp:revision>
  <dcterms:created xsi:type="dcterms:W3CDTF">2026-01-30T02:00:35Z</dcterms:created>
  <dcterms:modified xsi:type="dcterms:W3CDTF">2026-01-30T02:06:16Z</dcterms:modified>
</cp:coreProperties>
</file>