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90" r:id="rId3"/>
    <p:sldId id="273" r:id="rId4"/>
    <p:sldId id="291" r:id="rId5"/>
    <p:sldId id="279" r:id="rId6"/>
    <p:sldId id="280" r:id="rId7"/>
    <p:sldId id="292" r:id="rId8"/>
    <p:sldId id="281" r:id="rId9"/>
    <p:sldId id="282" r:id="rId10"/>
    <p:sldId id="293" r:id="rId11"/>
    <p:sldId id="283" r:id="rId12"/>
    <p:sldId id="284" r:id="rId13"/>
    <p:sldId id="294" r:id="rId14"/>
    <p:sldId id="285" r:id="rId15"/>
    <p:sldId id="286" r:id="rId16"/>
    <p:sldId id="295" r:id="rId17"/>
    <p:sldId id="287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FA09B-2A60-4B2D-9C76-931F35405C05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A63EC-56F3-48F8-991C-A03E9E2692F3}">
      <dgm:prSet phldrT="[Текст]"/>
      <dgm:spPr/>
      <dgm:t>
        <a:bodyPr/>
        <a:lstStyle/>
        <a:p>
          <a:r>
            <a:rPr lang="ru-RU" b="0" u="sng" dirty="0" smtClean="0"/>
            <a:t>Принцип 1.</a:t>
          </a:r>
          <a:r>
            <a:rPr lang="ru-RU" b="0" dirty="0" smtClean="0"/>
            <a:t> Расставляйте приоритеты</a:t>
          </a:r>
          <a:endParaRPr lang="ru-RU" dirty="0"/>
        </a:p>
      </dgm:t>
    </dgm:pt>
    <dgm:pt modelId="{1CD1CCEA-CCC6-4400-98E5-8E7A84626108}" type="parTrans" cxnId="{04B95A04-10CF-4A08-A0EE-283196E2B8B4}">
      <dgm:prSet/>
      <dgm:spPr/>
      <dgm:t>
        <a:bodyPr/>
        <a:lstStyle/>
        <a:p>
          <a:endParaRPr lang="ru-RU"/>
        </a:p>
      </dgm:t>
    </dgm:pt>
    <dgm:pt modelId="{D63D7A46-EEA9-4F80-B0A8-15B2408917F4}" type="sibTrans" cxnId="{04B95A04-10CF-4A08-A0EE-283196E2B8B4}">
      <dgm:prSet/>
      <dgm:spPr/>
      <dgm:t>
        <a:bodyPr/>
        <a:lstStyle/>
        <a:p>
          <a:endParaRPr lang="ru-RU"/>
        </a:p>
      </dgm:t>
    </dgm:pt>
    <dgm:pt modelId="{E1C3B94A-3C13-4F2A-9E9F-39416E1C3F0D}">
      <dgm:prSet phldrT="[Текст]"/>
      <dgm:spPr/>
      <dgm:t>
        <a:bodyPr/>
        <a:lstStyle/>
        <a:p>
          <a:r>
            <a:rPr lang="ru-RU" b="0" u="sng" dirty="0" smtClean="0"/>
            <a:t>Принцип 2.</a:t>
          </a:r>
          <a:r>
            <a:rPr lang="ru-RU" b="0" dirty="0" smtClean="0"/>
            <a:t> Избегайте ловушки </a:t>
          </a:r>
          <a:r>
            <a:rPr lang="ru-RU" b="0" dirty="0" err="1" smtClean="0"/>
            <a:t>прокрастинации</a:t>
          </a:r>
          <a:endParaRPr lang="ru-RU" dirty="0"/>
        </a:p>
      </dgm:t>
    </dgm:pt>
    <dgm:pt modelId="{A3CEB259-90BC-445C-8DEF-B2A45CD140BE}" type="parTrans" cxnId="{751837AF-1770-4698-B35A-721D6DBC634F}">
      <dgm:prSet/>
      <dgm:spPr/>
      <dgm:t>
        <a:bodyPr/>
        <a:lstStyle/>
        <a:p>
          <a:endParaRPr lang="ru-RU"/>
        </a:p>
      </dgm:t>
    </dgm:pt>
    <dgm:pt modelId="{37094591-21AE-4B46-BF43-2553A85040C7}" type="sibTrans" cxnId="{751837AF-1770-4698-B35A-721D6DBC634F}">
      <dgm:prSet/>
      <dgm:spPr/>
      <dgm:t>
        <a:bodyPr/>
        <a:lstStyle/>
        <a:p>
          <a:endParaRPr lang="ru-RU"/>
        </a:p>
      </dgm:t>
    </dgm:pt>
    <dgm:pt modelId="{8F831A02-012B-4301-9C5F-D92732E40CD6}">
      <dgm:prSet phldrT="[Текст]"/>
      <dgm:spPr/>
      <dgm:t>
        <a:bodyPr/>
        <a:lstStyle/>
        <a:p>
          <a:r>
            <a:rPr lang="ru-RU" u="sng" dirty="0" smtClean="0"/>
            <a:t>Принцип 3.</a:t>
          </a:r>
          <a:r>
            <a:rPr lang="ru-RU" dirty="0" smtClean="0"/>
            <a:t> Учитывайте форс- мажор</a:t>
          </a:r>
          <a:endParaRPr lang="ru-RU" dirty="0"/>
        </a:p>
      </dgm:t>
    </dgm:pt>
    <dgm:pt modelId="{2C412B43-2BCA-4961-9425-977C5C7DB3EF}" type="parTrans" cxnId="{95EAEF64-5536-4949-A933-5B6836162A1B}">
      <dgm:prSet/>
      <dgm:spPr/>
      <dgm:t>
        <a:bodyPr/>
        <a:lstStyle/>
        <a:p>
          <a:endParaRPr lang="ru-RU"/>
        </a:p>
      </dgm:t>
    </dgm:pt>
    <dgm:pt modelId="{2761DF3C-95A7-4EFC-AC94-4922FCD82275}" type="sibTrans" cxnId="{95EAEF64-5536-4949-A933-5B6836162A1B}">
      <dgm:prSet/>
      <dgm:spPr/>
      <dgm:t>
        <a:bodyPr/>
        <a:lstStyle/>
        <a:p>
          <a:endParaRPr lang="ru-RU"/>
        </a:p>
      </dgm:t>
    </dgm:pt>
    <dgm:pt modelId="{AA27AEEE-8CE3-4F91-9C05-24B24749033C}">
      <dgm:prSet phldrT="[Текст]"/>
      <dgm:spPr/>
      <dgm:t>
        <a:bodyPr/>
        <a:lstStyle/>
        <a:p>
          <a:r>
            <a:rPr lang="ru-RU" b="0" u="sng" dirty="0" smtClean="0"/>
            <a:t>Принцип 4.</a:t>
          </a:r>
          <a:r>
            <a:rPr lang="ru-RU" b="0" dirty="0" smtClean="0"/>
            <a:t> Стратегически обдумывайте домашнее задание</a:t>
          </a:r>
          <a:endParaRPr lang="ru-RU" dirty="0"/>
        </a:p>
      </dgm:t>
    </dgm:pt>
    <dgm:pt modelId="{F6FF4117-FE61-4460-BB1F-79E86F7ED57C}" type="parTrans" cxnId="{4BB9BC8E-649C-41DE-8404-73D91AE88D7A}">
      <dgm:prSet/>
      <dgm:spPr/>
      <dgm:t>
        <a:bodyPr/>
        <a:lstStyle/>
        <a:p>
          <a:endParaRPr lang="ru-RU"/>
        </a:p>
      </dgm:t>
    </dgm:pt>
    <dgm:pt modelId="{C329A7E6-3BBB-491A-B207-C197E091EE63}" type="sibTrans" cxnId="{4BB9BC8E-649C-41DE-8404-73D91AE88D7A}">
      <dgm:prSet/>
      <dgm:spPr/>
      <dgm:t>
        <a:bodyPr/>
        <a:lstStyle/>
        <a:p>
          <a:endParaRPr lang="ru-RU"/>
        </a:p>
      </dgm:t>
    </dgm:pt>
    <dgm:pt modelId="{4F1F82C6-EE73-46F4-8A60-CAAAC1738514}" type="pres">
      <dgm:prSet presAssocID="{DB4FA09B-2A60-4B2D-9C76-931F35405C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6D9AC-7EB1-4EE9-844B-BCC73263BF14}" type="pres">
      <dgm:prSet presAssocID="{A26A63EC-56F3-48F8-991C-A03E9E2692F3}" presName="parentLin" presStyleCnt="0"/>
      <dgm:spPr/>
    </dgm:pt>
    <dgm:pt modelId="{8D3D62AB-1597-4CBA-8E73-4912CB94E0F4}" type="pres">
      <dgm:prSet presAssocID="{A26A63EC-56F3-48F8-991C-A03E9E2692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913D0A7-FD0D-4B91-B7ED-F466AFC044C5}" type="pres">
      <dgm:prSet presAssocID="{A26A63EC-56F3-48F8-991C-A03E9E2692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61117-E613-4E28-92C0-8B5432164595}" type="pres">
      <dgm:prSet presAssocID="{A26A63EC-56F3-48F8-991C-A03E9E2692F3}" presName="negativeSpace" presStyleCnt="0"/>
      <dgm:spPr/>
    </dgm:pt>
    <dgm:pt modelId="{EB66720F-42F0-43D6-906B-D647EC9985C1}" type="pres">
      <dgm:prSet presAssocID="{A26A63EC-56F3-48F8-991C-A03E9E2692F3}" presName="childText" presStyleLbl="conFgAcc1" presStyleIdx="0" presStyleCnt="4">
        <dgm:presLayoutVars>
          <dgm:bulletEnabled val="1"/>
        </dgm:presLayoutVars>
      </dgm:prSet>
      <dgm:spPr/>
    </dgm:pt>
    <dgm:pt modelId="{3F81BC2B-99BC-48C6-8C59-5EBAD91D0181}" type="pres">
      <dgm:prSet presAssocID="{D63D7A46-EEA9-4F80-B0A8-15B2408917F4}" presName="spaceBetweenRectangles" presStyleCnt="0"/>
      <dgm:spPr/>
    </dgm:pt>
    <dgm:pt modelId="{83593496-8BF7-4C75-8BAC-DA09E88D9647}" type="pres">
      <dgm:prSet presAssocID="{E1C3B94A-3C13-4F2A-9E9F-39416E1C3F0D}" presName="parentLin" presStyleCnt="0"/>
      <dgm:spPr/>
    </dgm:pt>
    <dgm:pt modelId="{C0497BD3-EE3B-4362-89FA-1CE01F272642}" type="pres">
      <dgm:prSet presAssocID="{E1C3B94A-3C13-4F2A-9E9F-39416E1C3F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43886E-ED15-4BC9-BF59-281B767922EA}" type="pres">
      <dgm:prSet presAssocID="{E1C3B94A-3C13-4F2A-9E9F-39416E1C3F0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70324-24C0-495B-A620-3061EE2F570D}" type="pres">
      <dgm:prSet presAssocID="{E1C3B94A-3C13-4F2A-9E9F-39416E1C3F0D}" presName="negativeSpace" presStyleCnt="0"/>
      <dgm:spPr/>
    </dgm:pt>
    <dgm:pt modelId="{B1852446-F7E1-4400-817F-EB5CDB06E9AA}" type="pres">
      <dgm:prSet presAssocID="{E1C3B94A-3C13-4F2A-9E9F-39416E1C3F0D}" presName="childText" presStyleLbl="conFgAcc1" presStyleIdx="1" presStyleCnt="4">
        <dgm:presLayoutVars>
          <dgm:bulletEnabled val="1"/>
        </dgm:presLayoutVars>
      </dgm:prSet>
      <dgm:spPr/>
    </dgm:pt>
    <dgm:pt modelId="{0AAE9C8D-ED17-4424-B361-BB882795E1D0}" type="pres">
      <dgm:prSet presAssocID="{37094591-21AE-4B46-BF43-2553A85040C7}" presName="spaceBetweenRectangles" presStyleCnt="0"/>
      <dgm:spPr/>
    </dgm:pt>
    <dgm:pt modelId="{ADA7009E-2297-43AF-A8A2-D2435B2B413F}" type="pres">
      <dgm:prSet presAssocID="{8F831A02-012B-4301-9C5F-D92732E40CD6}" presName="parentLin" presStyleCnt="0"/>
      <dgm:spPr/>
    </dgm:pt>
    <dgm:pt modelId="{33EE4CD3-398E-4A76-8738-2853EF2A4B01}" type="pres">
      <dgm:prSet presAssocID="{8F831A02-012B-4301-9C5F-D92732E40CD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E6CDF69-1C5A-4828-B43F-381E47543197}" type="pres">
      <dgm:prSet presAssocID="{8F831A02-012B-4301-9C5F-D92732E40C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22571-0700-4EF1-BCB3-F724084C7B27}" type="pres">
      <dgm:prSet presAssocID="{8F831A02-012B-4301-9C5F-D92732E40CD6}" presName="negativeSpace" presStyleCnt="0"/>
      <dgm:spPr/>
    </dgm:pt>
    <dgm:pt modelId="{85FD4C5D-EAA5-454E-8108-C00511728176}" type="pres">
      <dgm:prSet presAssocID="{8F831A02-012B-4301-9C5F-D92732E40CD6}" presName="childText" presStyleLbl="conFgAcc1" presStyleIdx="2" presStyleCnt="4" custLinFactNeighborX="-207" custLinFactNeighborY="-4416">
        <dgm:presLayoutVars>
          <dgm:bulletEnabled val="1"/>
        </dgm:presLayoutVars>
      </dgm:prSet>
      <dgm:spPr/>
    </dgm:pt>
    <dgm:pt modelId="{1389B9DB-6DCC-431D-AC38-BB91B7A1866F}" type="pres">
      <dgm:prSet presAssocID="{2761DF3C-95A7-4EFC-AC94-4922FCD82275}" presName="spaceBetweenRectangles" presStyleCnt="0"/>
      <dgm:spPr/>
    </dgm:pt>
    <dgm:pt modelId="{1CC7A3F5-6317-44A8-8F80-429B20D2907B}" type="pres">
      <dgm:prSet presAssocID="{AA27AEEE-8CE3-4F91-9C05-24B24749033C}" presName="parentLin" presStyleCnt="0"/>
      <dgm:spPr/>
    </dgm:pt>
    <dgm:pt modelId="{44B85F41-1348-42DA-A47B-DD3A3EB89CD4}" type="pres">
      <dgm:prSet presAssocID="{AA27AEEE-8CE3-4F91-9C05-24B24749033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A6329FC-88E1-4E9A-8FEA-DFDEE00EACF3}" type="pres">
      <dgm:prSet presAssocID="{AA27AEEE-8CE3-4F91-9C05-24B24749033C}" presName="parentText" presStyleLbl="node1" presStyleIdx="3" presStyleCnt="4" custLinFactNeighborX="-16985" custLinFactNeighborY="-7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25C8B-1956-4C41-8BCC-065A9D329FBC}" type="pres">
      <dgm:prSet presAssocID="{AA27AEEE-8CE3-4F91-9C05-24B24749033C}" presName="negativeSpace" presStyleCnt="0"/>
      <dgm:spPr/>
    </dgm:pt>
    <dgm:pt modelId="{DD64A86F-2F59-43D3-81DD-40E8F9529131}" type="pres">
      <dgm:prSet presAssocID="{AA27AEEE-8CE3-4F91-9C05-24B24749033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74AA689-602F-4202-A34C-32A526C4BADA}" type="presOf" srcId="{8F831A02-012B-4301-9C5F-D92732E40CD6}" destId="{CE6CDF69-1C5A-4828-B43F-381E47543197}" srcOrd="1" destOrd="0" presId="urn:microsoft.com/office/officeart/2005/8/layout/list1"/>
    <dgm:cxn modelId="{A6D2FB5F-D299-4939-AEA9-6F7097C87FED}" type="presOf" srcId="{E1C3B94A-3C13-4F2A-9E9F-39416E1C3F0D}" destId="{C0497BD3-EE3B-4362-89FA-1CE01F272642}" srcOrd="0" destOrd="0" presId="urn:microsoft.com/office/officeart/2005/8/layout/list1"/>
    <dgm:cxn modelId="{88138680-F8BB-423F-90F3-51B960278E04}" type="presOf" srcId="{AA27AEEE-8CE3-4F91-9C05-24B24749033C}" destId="{DA6329FC-88E1-4E9A-8FEA-DFDEE00EACF3}" srcOrd="1" destOrd="0" presId="urn:microsoft.com/office/officeart/2005/8/layout/list1"/>
    <dgm:cxn modelId="{95EAEF64-5536-4949-A933-5B6836162A1B}" srcId="{DB4FA09B-2A60-4B2D-9C76-931F35405C05}" destId="{8F831A02-012B-4301-9C5F-D92732E40CD6}" srcOrd="2" destOrd="0" parTransId="{2C412B43-2BCA-4961-9425-977C5C7DB3EF}" sibTransId="{2761DF3C-95A7-4EFC-AC94-4922FCD82275}"/>
    <dgm:cxn modelId="{A9374B08-804F-4234-837D-2DE1C0A5F953}" type="presOf" srcId="{DB4FA09B-2A60-4B2D-9C76-931F35405C05}" destId="{4F1F82C6-EE73-46F4-8A60-CAAAC1738514}" srcOrd="0" destOrd="0" presId="urn:microsoft.com/office/officeart/2005/8/layout/list1"/>
    <dgm:cxn modelId="{04B95A04-10CF-4A08-A0EE-283196E2B8B4}" srcId="{DB4FA09B-2A60-4B2D-9C76-931F35405C05}" destId="{A26A63EC-56F3-48F8-991C-A03E9E2692F3}" srcOrd="0" destOrd="0" parTransId="{1CD1CCEA-CCC6-4400-98E5-8E7A84626108}" sibTransId="{D63D7A46-EEA9-4F80-B0A8-15B2408917F4}"/>
    <dgm:cxn modelId="{8B05AC7A-CB08-4DF7-A68F-A2C5317654AF}" type="presOf" srcId="{8F831A02-012B-4301-9C5F-D92732E40CD6}" destId="{33EE4CD3-398E-4A76-8738-2853EF2A4B01}" srcOrd="0" destOrd="0" presId="urn:microsoft.com/office/officeart/2005/8/layout/list1"/>
    <dgm:cxn modelId="{EF2D1B05-58D4-4A73-98D4-035E2E42B70C}" type="presOf" srcId="{A26A63EC-56F3-48F8-991C-A03E9E2692F3}" destId="{8D3D62AB-1597-4CBA-8E73-4912CB94E0F4}" srcOrd="0" destOrd="0" presId="urn:microsoft.com/office/officeart/2005/8/layout/list1"/>
    <dgm:cxn modelId="{B4FB0FC1-D19C-4198-B85C-7DBDF0A36503}" type="presOf" srcId="{E1C3B94A-3C13-4F2A-9E9F-39416E1C3F0D}" destId="{B743886E-ED15-4BC9-BF59-281B767922EA}" srcOrd="1" destOrd="0" presId="urn:microsoft.com/office/officeart/2005/8/layout/list1"/>
    <dgm:cxn modelId="{955A794B-2DFD-4135-B345-A9CE6A1D885F}" type="presOf" srcId="{AA27AEEE-8CE3-4F91-9C05-24B24749033C}" destId="{44B85F41-1348-42DA-A47B-DD3A3EB89CD4}" srcOrd="0" destOrd="0" presId="urn:microsoft.com/office/officeart/2005/8/layout/list1"/>
    <dgm:cxn modelId="{4BB9BC8E-649C-41DE-8404-73D91AE88D7A}" srcId="{DB4FA09B-2A60-4B2D-9C76-931F35405C05}" destId="{AA27AEEE-8CE3-4F91-9C05-24B24749033C}" srcOrd="3" destOrd="0" parTransId="{F6FF4117-FE61-4460-BB1F-79E86F7ED57C}" sibTransId="{C329A7E6-3BBB-491A-B207-C197E091EE63}"/>
    <dgm:cxn modelId="{7B5B3929-587E-43B6-A7D6-357AB54267A8}" type="presOf" srcId="{A26A63EC-56F3-48F8-991C-A03E9E2692F3}" destId="{D913D0A7-FD0D-4B91-B7ED-F466AFC044C5}" srcOrd="1" destOrd="0" presId="urn:microsoft.com/office/officeart/2005/8/layout/list1"/>
    <dgm:cxn modelId="{751837AF-1770-4698-B35A-721D6DBC634F}" srcId="{DB4FA09B-2A60-4B2D-9C76-931F35405C05}" destId="{E1C3B94A-3C13-4F2A-9E9F-39416E1C3F0D}" srcOrd="1" destOrd="0" parTransId="{A3CEB259-90BC-445C-8DEF-B2A45CD140BE}" sibTransId="{37094591-21AE-4B46-BF43-2553A85040C7}"/>
    <dgm:cxn modelId="{BD7AAE78-567F-46A8-AB1C-ABD09DBA16A9}" type="presParOf" srcId="{4F1F82C6-EE73-46F4-8A60-CAAAC1738514}" destId="{3166D9AC-7EB1-4EE9-844B-BCC73263BF14}" srcOrd="0" destOrd="0" presId="urn:microsoft.com/office/officeart/2005/8/layout/list1"/>
    <dgm:cxn modelId="{C2100436-CABF-49D5-9465-002753CC8090}" type="presParOf" srcId="{3166D9AC-7EB1-4EE9-844B-BCC73263BF14}" destId="{8D3D62AB-1597-4CBA-8E73-4912CB94E0F4}" srcOrd="0" destOrd="0" presId="urn:microsoft.com/office/officeart/2005/8/layout/list1"/>
    <dgm:cxn modelId="{CD000FEA-0DE4-4CA3-A849-7259E66D2B94}" type="presParOf" srcId="{3166D9AC-7EB1-4EE9-844B-BCC73263BF14}" destId="{D913D0A7-FD0D-4B91-B7ED-F466AFC044C5}" srcOrd="1" destOrd="0" presId="urn:microsoft.com/office/officeart/2005/8/layout/list1"/>
    <dgm:cxn modelId="{2BE93672-DB9B-444F-8343-B8DC5A264142}" type="presParOf" srcId="{4F1F82C6-EE73-46F4-8A60-CAAAC1738514}" destId="{CFA61117-E613-4E28-92C0-8B5432164595}" srcOrd="1" destOrd="0" presId="urn:microsoft.com/office/officeart/2005/8/layout/list1"/>
    <dgm:cxn modelId="{67E08345-6EE1-480A-92FB-4CEE3057DF6E}" type="presParOf" srcId="{4F1F82C6-EE73-46F4-8A60-CAAAC1738514}" destId="{EB66720F-42F0-43D6-906B-D647EC9985C1}" srcOrd="2" destOrd="0" presId="urn:microsoft.com/office/officeart/2005/8/layout/list1"/>
    <dgm:cxn modelId="{8289327F-BB88-4B5B-8D5A-7CA523D408F7}" type="presParOf" srcId="{4F1F82C6-EE73-46F4-8A60-CAAAC1738514}" destId="{3F81BC2B-99BC-48C6-8C59-5EBAD91D0181}" srcOrd="3" destOrd="0" presId="urn:microsoft.com/office/officeart/2005/8/layout/list1"/>
    <dgm:cxn modelId="{D114DD72-7478-4B32-A710-E9E560ECB35E}" type="presParOf" srcId="{4F1F82C6-EE73-46F4-8A60-CAAAC1738514}" destId="{83593496-8BF7-4C75-8BAC-DA09E88D9647}" srcOrd="4" destOrd="0" presId="urn:microsoft.com/office/officeart/2005/8/layout/list1"/>
    <dgm:cxn modelId="{B8491704-F3B4-4913-908D-4E3FC986FD1E}" type="presParOf" srcId="{83593496-8BF7-4C75-8BAC-DA09E88D9647}" destId="{C0497BD3-EE3B-4362-89FA-1CE01F272642}" srcOrd="0" destOrd="0" presId="urn:microsoft.com/office/officeart/2005/8/layout/list1"/>
    <dgm:cxn modelId="{6242BF82-2CB0-4858-BEF5-CA77E91FD43B}" type="presParOf" srcId="{83593496-8BF7-4C75-8BAC-DA09E88D9647}" destId="{B743886E-ED15-4BC9-BF59-281B767922EA}" srcOrd="1" destOrd="0" presId="urn:microsoft.com/office/officeart/2005/8/layout/list1"/>
    <dgm:cxn modelId="{A62AC1D4-3059-450A-9284-E39CDC2435BA}" type="presParOf" srcId="{4F1F82C6-EE73-46F4-8A60-CAAAC1738514}" destId="{6B570324-24C0-495B-A620-3061EE2F570D}" srcOrd="5" destOrd="0" presId="urn:microsoft.com/office/officeart/2005/8/layout/list1"/>
    <dgm:cxn modelId="{7B1FA4B4-A102-41C5-898E-69C87B728B5B}" type="presParOf" srcId="{4F1F82C6-EE73-46F4-8A60-CAAAC1738514}" destId="{B1852446-F7E1-4400-817F-EB5CDB06E9AA}" srcOrd="6" destOrd="0" presId="urn:microsoft.com/office/officeart/2005/8/layout/list1"/>
    <dgm:cxn modelId="{9A2A1BD3-A2E8-4754-BDE3-187044D0B0E2}" type="presParOf" srcId="{4F1F82C6-EE73-46F4-8A60-CAAAC1738514}" destId="{0AAE9C8D-ED17-4424-B361-BB882795E1D0}" srcOrd="7" destOrd="0" presId="urn:microsoft.com/office/officeart/2005/8/layout/list1"/>
    <dgm:cxn modelId="{51CB0313-9BD4-4C42-A522-42012D6E78B1}" type="presParOf" srcId="{4F1F82C6-EE73-46F4-8A60-CAAAC1738514}" destId="{ADA7009E-2297-43AF-A8A2-D2435B2B413F}" srcOrd="8" destOrd="0" presId="urn:microsoft.com/office/officeart/2005/8/layout/list1"/>
    <dgm:cxn modelId="{9ED7B2A3-13DE-459C-897A-F17BE0A1343B}" type="presParOf" srcId="{ADA7009E-2297-43AF-A8A2-D2435B2B413F}" destId="{33EE4CD3-398E-4A76-8738-2853EF2A4B01}" srcOrd="0" destOrd="0" presId="urn:microsoft.com/office/officeart/2005/8/layout/list1"/>
    <dgm:cxn modelId="{3D33918F-F245-46B3-B0E5-8D3BB7EAC1CE}" type="presParOf" srcId="{ADA7009E-2297-43AF-A8A2-D2435B2B413F}" destId="{CE6CDF69-1C5A-4828-B43F-381E47543197}" srcOrd="1" destOrd="0" presId="urn:microsoft.com/office/officeart/2005/8/layout/list1"/>
    <dgm:cxn modelId="{CCB4E436-F860-4440-A2AE-8A5E00E329A5}" type="presParOf" srcId="{4F1F82C6-EE73-46F4-8A60-CAAAC1738514}" destId="{91F22571-0700-4EF1-BCB3-F724084C7B27}" srcOrd="9" destOrd="0" presId="urn:microsoft.com/office/officeart/2005/8/layout/list1"/>
    <dgm:cxn modelId="{D9911B94-B9D0-4605-9DE5-350A105F22BE}" type="presParOf" srcId="{4F1F82C6-EE73-46F4-8A60-CAAAC1738514}" destId="{85FD4C5D-EAA5-454E-8108-C00511728176}" srcOrd="10" destOrd="0" presId="urn:microsoft.com/office/officeart/2005/8/layout/list1"/>
    <dgm:cxn modelId="{0A2DFD19-633B-40C8-B5CC-9F026E28B691}" type="presParOf" srcId="{4F1F82C6-EE73-46F4-8A60-CAAAC1738514}" destId="{1389B9DB-6DCC-431D-AC38-BB91B7A1866F}" srcOrd="11" destOrd="0" presId="urn:microsoft.com/office/officeart/2005/8/layout/list1"/>
    <dgm:cxn modelId="{25D71F71-DB22-4AE1-91BF-6A0CB8429AC5}" type="presParOf" srcId="{4F1F82C6-EE73-46F4-8A60-CAAAC1738514}" destId="{1CC7A3F5-6317-44A8-8F80-429B20D2907B}" srcOrd="12" destOrd="0" presId="urn:microsoft.com/office/officeart/2005/8/layout/list1"/>
    <dgm:cxn modelId="{718AE796-4EEC-409F-92AE-E34B5ED366DF}" type="presParOf" srcId="{1CC7A3F5-6317-44A8-8F80-429B20D2907B}" destId="{44B85F41-1348-42DA-A47B-DD3A3EB89CD4}" srcOrd="0" destOrd="0" presId="urn:microsoft.com/office/officeart/2005/8/layout/list1"/>
    <dgm:cxn modelId="{A132433C-63D0-4978-A077-493EAE64959C}" type="presParOf" srcId="{1CC7A3F5-6317-44A8-8F80-429B20D2907B}" destId="{DA6329FC-88E1-4E9A-8FEA-DFDEE00EACF3}" srcOrd="1" destOrd="0" presId="urn:microsoft.com/office/officeart/2005/8/layout/list1"/>
    <dgm:cxn modelId="{61F8E78A-849B-45B8-A177-DBACE883947B}" type="presParOf" srcId="{4F1F82C6-EE73-46F4-8A60-CAAAC1738514}" destId="{7AB25C8B-1956-4C41-8BCC-065A9D329FBC}" srcOrd="13" destOrd="0" presId="urn:microsoft.com/office/officeart/2005/8/layout/list1"/>
    <dgm:cxn modelId="{E2D36D64-0309-4402-B5E3-D0FE2FADC437}" type="presParOf" srcId="{4F1F82C6-EE73-46F4-8A60-CAAAC1738514}" destId="{DD64A86F-2F59-43D3-81DD-40E8F95291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720F-42F0-43D6-906B-D647EC9985C1}">
      <dsp:nvSpPr>
        <dsp:cNvPr id="0" name=""/>
        <dsp:cNvSpPr/>
      </dsp:nvSpPr>
      <dsp:spPr>
        <a:xfrm>
          <a:off x="0" y="793035"/>
          <a:ext cx="867410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3D0A7-FD0D-4B91-B7ED-F466AFC044C5}">
      <dsp:nvSpPr>
        <dsp:cNvPr id="0" name=""/>
        <dsp:cNvSpPr/>
      </dsp:nvSpPr>
      <dsp:spPr>
        <a:xfrm>
          <a:off x="433705" y="379755"/>
          <a:ext cx="6071872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2" tIns="0" rIns="2295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u="sng" kern="1200" dirty="0" smtClean="0"/>
            <a:t>Принцип 1.</a:t>
          </a:r>
          <a:r>
            <a:rPr lang="ru-RU" sz="2800" b="0" kern="1200" dirty="0" smtClean="0"/>
            <a:t> Расставляйте приоритеты</a:t>
          </a:r>
          <a:endParaRPr lang="ru-RU" sz="2800" kern="1200" dirty="0"/>
        </a:p>
      </dsp:txBody>
      <dsp:txXfrm>
        <a:off x="474054" y="420104"/>
        <a:ext cx="5991174" cy="745862"/>
      </dsp:txXfrm>
    </dsp:sp>
    <dsp:sp modelId="{B1852446-F7E1-4400-817F-EB5CDB06E9AA}">
      <dsp:nvSpPr>
        <dsp:cNvPr id="0" name=""/>
        <dsp:cNvSpPr/>
      </dsp:nvSpPr>
      <dsp:spPr>
        <a:xfrm>
          <a:off x="0" y="2063116"/>
          <a:ext cx="867410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3886E-ED15-4BC9-BF59-281B767922EA}">
      <dsp:nvSpPr>
        <dsp:cNvPr id="0" name=""/>
        <dsp:cNvSpPr/>
      </dsp:nvSpPr>
      <dsp:spPr>
        <a:xfrm>
          <a:off x="433705" y="1649835"/>
          <a:ext cx="6071872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2" tIns="0" rIns="2295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u="sng" kern="1200" dirty="0" smtClean="0"/>
            <a:t>Принцип 2.</a:t>
          </a:r>
          <a:r>
            <a:rPr lang="ru-RU" sz="2800" b="0" kern="1200" dirty="0" smtClean="0"/>
            <a:t> Избегайте ловушки </a:t>
          </a:r>
          <a:r>
            <a:rPr lang="ru-RU" sz="2800" b="0" kern="1200" dirty="0" err="1" smtClean="0"/>
            <a:t>прокрастинации</a:t>
          </a:r>
          <a:endParaRPr lang="ru-RU" sz="2800" kern="1200" dirty="0"/>
        </a:p>
      </dsp:txBody>
      <dsp:txXfrm>
        <a:off x="474054" y="1690184"/>
        <a:ext cx="5991174" cy="745862"/>
      </dsp:txXfrm>
    </dsp:sp>
    <dsp:sp modelId="{85FD4C5D-EAA5-454E-8108-C00511728176}">
      <dsp:nvSpPr>
        <dsp:cNvPr id="0" name=""/>
        <dsp:cNvSpPr/>
      </dsp:nvSpPr>
      <dsp:spPr>
        <a:xfrm>
          <a:off x="0" y="3326519"/>
          <a:ext cx="867410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CDF69-1C5A-4828-B43F-381E47543197}">
      <dsp:nvSpPr>
        <dsp:cNvPr id="0" name=""/>
        <dsp:cNvSpPr/>
      </dsp:nvSpPr>
      <dsp:spPr>
        <a:xfrm>
          <a:off x="433705" y="2919916"/>
          <a:ext cx="6071872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2" tIns="0" rIns="2295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Принцип 3.</a:t>
          </a:r>
          <a:r>
            <a:rPr lang="ru-RU" sz="2800" kern="1200" dirty="0" smtClean="0"/>
            <a:t> Учитывайте форс- мажор</a:t>
          </a:r>
          <a:endParaRPr lang="ru-RU" sz="2800" kern="1200" dirty="0"/>
        </a:p>
      </dsp:txBody>
      <dsp:txXfrm>
        <a:off x="474054" y="2960265"/>
        <a:ext cx="5991174" cy="745862"/>
      </dsp:txXfrm>
    </dsp:sp>
    <dsp:sp modelId="{DD64A86F-2F59-43D3-81DD-40E8F9529131}">
      <dsp:nvSpPr>
        <dsp:cNvPr id="0" name=""/>
        <dsp:cNvSpPr/>
      </dsp:nvSpPr>
      <dsp:spPr>
        <a:xfrm>
          <a:off x="0" y="4603276"/>
          <a:ext cx="867410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6329FC-88E1-4E9A-8FEA-DFDEE00EACF3}">
      <dsp:nvSpPr>
        <dsp:cNvPr id="0" name=""/>
        <dsp:cNvSpPr/>
      </dsp:nvSpPr>
      <dsp:spPr>
        <a:xfrm>
          <a:off x="360040" y="4129458"/>
          <a:ext cx="6071872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2" tIns="0" rIns="22950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u="sng" kern="1200" dirty="0" smtClean="0"/>
            <a:t>Принцип 4.</a:t>
          </a:r>
          <a:r>
            <a:rPr lang="ru-RU" sz="2800" b="0" kern="1200" dirty="0" smtClean="0"/>
            <a:t> Стратегически обдумывайте домашнее задание</a:t>
          </a:r>
          <a:endParaRPr lang="ru-RU" sz="2800" kern="1200" dirty="0"/>
        </a:p>
      </dsp:txBody>
      <dsp:txXfrm>
        <a:off x="400389" y="4169807"/>
        <a:ext cx="5991174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9DFF5-740C-450E-B778-54C65556EE9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B9E06-704D-4661-8D33-B4BE701C6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60648"/>
            <a:ext cx="81700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Урок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Перемена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Драка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Благодарность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Дежурство.</a:t>
            </a:r>
          </a:p>
          <a:p>
            <a:r>
              <a:rPr lang="ru-RU" sz="2800" dirty="0" smtClean="0"/>
              <a:t>Жалоба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Телефонные </a:t>
            </a:r>
            <a:r>
              <a:rPr lang="ru-RU" sz="2800" dirty="0"/>
              <a:t>звонки. </a:t>
            </a:r>
            <a:endParaRPr lang="ru-RU" sz="2800" dirty="0" smtClean="0"/>
          </a:p>
          <a:p>
            <a:r>
              <a:rPr lang="ru-RU" sz="2800" dirty="0" smtClean="0"/>
              <a:t>Конкурсы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Вебинары.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   Это </a:t>
            </a:r>
            <a:r>
              <a:rPr lang="ru-RU" sz="2800" dirty="0"/>
              <a:t>не хронология событий — все это умещается в одном моменте учителя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/>
              <a:t>Из таких моментов состоит весь </a:t>
            </a:r>
            <a:r>
              <a:rPr lang="ru-RU" sz="2800" dirty="0" smtClean="0"/>
              <a:t>рабочий день.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72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7" y="0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008" y="371803"/>
            <a:ext cx="8679825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«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откладывай на завтра то, что можно сделать сегодня»: как часто мы слышали эту простую народную мудрость в детстве, от наших бабушек, дедушек или родителей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несмотря на это,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прокрастинация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—ловушка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потерянного времени.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Скопившиеся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дела накапливают стресс, который приводит к нежеланию что-либо делать (реакция организма на стресс), что приводит к скоплению дел, которые накапливают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стресс!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\Desktop\семинар 25.12\5cc69f1aca99e2c089e7c96663a16d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000592" cy="31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семинар 25.12\HX2MhV3eY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2" y="4005064"/>
            <a:ext cx="4293767" cy="24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612845"/>
            <a:ext cx="86020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форс-мажор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612845"/>
            <a:ext cx="86020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Учитывайте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форс-мажоры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Конечно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непредвиденные обстоятельства спланировать невозможно, но можно перестраховаться. Если у вас в перспективе большой проект, открытый урок, проверка большого количества письменных работ или какое-то другое дело, требующее соблюдение сроков, начните заранее.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099" name="Picture 3" descr="C:\Users\lenovo\Desktop\семинар 25.12\4c8247350296a5019bc526654883b7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8" y="4005064"/>
            <a:ext cx="5130365" cy="26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9966"/>
            <a:ext cx="7992888" cy="32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2" y="260648"/>
            <a:ext cx="874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Стратегически обдумывайте домашние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семинар 25.12\rosobrnadzor_snizit_byurokraticheskuyu_nagruzku_na_uchitel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7539"/>
            <a:ext cx="4752528" cy="31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2" y="260648"/>
            <a:ext cx="87461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ваши обязанности входит обязательная проверка домашних заданий своих учеников,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планируйте на это время.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Обычно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задавая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обдумываем, сколько времени займет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выполнение у детей, но не думаем,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долго будем ее проверять.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обратите на это внимание!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Своевременная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проверка всех домашних заданий важна: это помогает правильно спланировать дальнейшие уроки и верно расставить акценты,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проверка затягивается и плавно перетекает в ночную смену, отбирая у нас сон, мы проигрываем «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битву продуктивности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19" y="1556957"/>
            <a:ext cx="2567978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4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enovo\Desktop\семинар 25.12\120d6e77d4497290a174746442260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1" y="159928"/>
            <a:ext cx="4356918" cy="29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novo\Desktop\семинар 25.12\788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enovo\Desktop\семинар 25.12\teacher-ctri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1" y="3292049"/>
            <a:ext cx="8641883" cy="33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7296" cy="68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01" y="291819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  <a:endParaRPr lang="ru-RU" sz="4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12776"/>
            <a:ext cx="9036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продуктивно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распоряжаться собственными запасами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</a:p>
          <a:p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насыщенную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жизнь</a:t>
            </a:r>
          </a:p>
          <a:p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тем, что нам действительно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</a:t>
            </a:r>
          </a:p>
          <a:p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личная эффективность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М.И.С\РАБОТА\ОБРАЗОВАЛОВКА\СЕМИНАР ТАЙМ-МЕНЕДЖМЕНТ\time-running-out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8" y="3717032"/>
            <a:ext cx="5904656" cy="33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37"/>
            <a:ext cx="9128350" cy="6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082" y="134076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ovo\Desktop\семинар 25.12\многозадач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7"/>
            <a:ext cx="9180512" cy="6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М.И.С\РАБОТА\ОБРАЗОВАЛОВКА\СЕМИНАР ТАЙМ-МЕНЕДЖМЕНТ\time-running-out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8" y="3717032"/>
            <a:ext cx="5904656" cy="33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37"/>
            <a:ext cx="9128350" cy="6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082" y="1340768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 современного педагога"</a:t>
            </a: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3793" y="476672"/>
            <a:ext cx="90868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эффективной организации времени,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его так, чтобы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минимальными усилиями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кратчайшие сроки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050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0"/>
            <a:ext cx="9169199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00" y="5028"/>
            <a:ext cx="90868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ТАЙМ-МЕНЕДЖМЕНТА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4888228"/>
              </p:ext>
            </p:extLst>
          </p:nvPr>
        </p:nvGraphicFramePr>
        <p:xfrm>
          <a:off x="179511" y="980728"/>
          <a:ext cx="8674103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20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670" y="188640"/>
            <a:ext cx="81037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Расставляйте приоритеты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1177670"/>
            <a:ext cx="8602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670" y="188640"/>
            <a:ext cx="810376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Тайм-менеджмент </a:t>
            </a:r>
            <a:r>
              <a:rPr lang="ru-RU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грамотная расстановка приоритетов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3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Ключевую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роль здесь играет не сложность или важность задач, а то, насколько это сильно отражается на вашем самочувствии и состоянии. </a:t>
            </a:r>
            <a:endParaRPr lang="ru-RU" sz="3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Принцип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прост: чем больше у вас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сил, тем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продуктивнее и эффективнее вы работаете.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Ваше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ресурсное состояние — ваш приоритет. </a:t>
            </a:r>
            <a:endParaRPr lang="ru-RU" sz="3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основе этого строим свое расписание.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1177670"/>
            <a:ext cx="8602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8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8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Desktop\семинар 25.12\46d56cdc-b36c-58a0-ac83-9857d18db8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1" y="332656"/>
            <a:ext cx="40613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r-reytov.ru/img/user/2b7727094f21fc343485cd8c7eae3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0" y="3645024"/>
            <a:ext cx="4129961" cy="29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семинар 25.12\otduhnamo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385"/>
            <a:ext cx="3697337" cy="29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71" y="31499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 smtClean="0">
              <a:latin typeface="Century Gothic" pitchFamily="34" charset="0"/>
            </a:endParaRPr>
          </a:p>
          <a:p>
            <a:pPr algn="ctr"/>
            <a:endParaRPr lang="ru-RU" sz="2000" b="1" dirty="0">
              <a:latin typeface="Century Gothic" pitchFamily="34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М.И.С\РАБОТА\ОБРАЗОВАЛОВКА\СЕМИНАР ТАЙМ-МЕНЕДЖМЕНТ\1645277048_18-phonoteka-org-p-svobodnoe-vremya-fo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7" y="0"/>
            <a:ext cx="9137296" cy="6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008" y="371803"/>
            <a:ext cx="8679825" cy="405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66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Избегайте </a:t>
            </a:r>
            <a:r>
              <a:rPr lang="ru-RU" sz="6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ловушки </a:t>
            </a:r>
            <a:r>
              <a:rPr lang="ru-RU" sz="66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прокрастинации</a:t>
            </a:r>
            <a:endParaRPr lang="ru-RU" sz="6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2971</TotalTime>
  <Words>383</Words>
  <Application>Microsoft Office PowerPoint</Application>
  <PresentationFormat>Экран (4:3)</PresentationFormat>
  <Paragraphs>268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lenovo</cp:lastModifiedBy>
  <cp:revision>107</cp:revision>
  <dcterms:created xsi:type="dcterms:W3CDTF">2021-04-03T11:05:23Z</dcterms:created>
  <dcterms:modified xsi:type="dcterms:W3CDTF">2024-12-22T13:24:10Z</dcterms:modified>
</cp:coreProperties>
</file>