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7" r:id="rId3"/>
    <p:sldId id="278" r:id="rId4"/>
    <p:sldId id="263" r:id="rId5"/>
    <p:sldId id="260" r:id="rId6"/>
    <p:sldId id="257" r:id="rId7"/>
    <p:sldId id="258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71" r:id="rId18"/>
    <p:sldId id="272" r:id="rId19"/>
    <p:sldId id="273" r:id="rId20"/>
    <p:sldId id="276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3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8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0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30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2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4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5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65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3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4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9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9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0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4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2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140D2F-5546-42D3-9187-894E3127181F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42256-84C0-44BA-AD20-8092AAA3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3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eurographica.metamodern.ru/events/algorithm-7/" TargetMode="External"/><Relationship Id="rId3" Type="http://schemas.openxmlformats.org/officeDocument/2006/relationships/hyperlink" Target="https://neurographica.metamodern.ru/events/algorithm-2/" TargetMode="External"/><Relationship Id="rId7" Type="http://schemas.openxmlformats.org/officeDocument/2006/relationships/hyperlink" Target="https://neurographica.metamodern.ru/events/algorithm-6/" TargetMode="External"/><Relationship Id="rId2" Type="http://schemas.openxmlformats.org/officeDocument/2006/relationships/hyperlink" Target="https://event.neurograff.com/acoexpres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eurographica.metamodern.ru/events/algorithm-5/" TargetMode="External"/><Relationship Id="rId5" Type="http://schemas.openxmlformats.org/officeDocument/2006/relationships/hyperlink" Target="https://neurographica.metamodern.ru/events/algorithm-4/" TargetMode="External"/><Relationship Id="rId10" Type="http://schemas.openxmlformats.org/officeDocument/2006/relationships/hyperlink" Target="https://neurographica.metamodern.ru/events/algorithm-9/" TargetMode="External"/><Relationship Id="rId4" Type="http://schemas.openxmlformats.org/officeDocument/2006/relationships/hyperlink" Target="https://neurographica.metamodern.ru/events/algorithm-3/" TargetMode="External"/><Relationship Id="rId9" Type="http://schemas.openxmlformats.org/officeDocument/2006/relationships/hyperlink" Target="https://neurographica.metamodern.ru/events/algorithm-8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.neurograff.com/acoexpres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помочь себе при  стрессе и тревоге?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МЕТОДЫ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3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Кинконг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09" y="1660742"/>
            <a:ext cx="7868402" cy="4432533"/>
          </a:xfrm>
        </p:spPr>
      </p:pic>
    </p:spTree>
    <p:extLst>
      <p:ext uri="{BB962C8B-B14F-4D97-AF65-F5344CB8AC3E}">
        <p14:creationId xmlns:p14="http://schemas.microsoft.com/office/powerpoint/2010/main" val="11731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«Стряхни напряжение»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15" y="1853248"/>
            <a:ext cx="6098491" cy="4195762"/>
          </a:xfrm>
        </p:spPr>
      </p:pic>
    </p:spTree>
    <p:extLst>
      <p:ext uri="{BB962C8B-B14F-4D97-AF65-F5344CB8AC3E}">
        <p14:creationId xmlns:p14="http://schemas.microsoft.com/office/powerpoint/2010/main" val="921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Поза «страха»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179374"/>
            <a:ext cx="8947150" cy="3942290"/>
          </a:xfrm>
        </p:spPr>
      </p:pic>
    </p:spTree>
    <p:extLst>
      <p:ext uri="{BB962C8B-B14F-4D97-AF65-F5344CB8AC3E}">
        <p14:creationId xmlns:p14="http://schemas.microsoft.com/office/powerpoint/2010/main" val="14716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Контрпоза</a:t>
            </a:r>
            <a:r>
              <a:rPr lang="ru-RU" dirty="0" smtClean="0"/>
              <a:t> «страха»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95" y="1523247"/>
            <a:ext cx="6367637" cy="4663169"/>
          </a:xfrm>
        </p:spPr>
      </p:pic>
    </p:spTree>
    <p:extLst>
      <p:ext uri="{BB962C8B-B14F-4D97-AF65-F5344CB8AC3E}">
        <p14:creationId xmlns:p14="http://schemas.microsoft.com/office/powerpoint/2010/main" val="20505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Перераспределение энергии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65" y="1635543"/>
            <a:ext cx="7364719" cy="4423464"/>
          </a:xfrm>
        </p:spPr>
      </p:pic>
    </p:spTree>
    <p:extLst>
      <p:ext uri="{BB962C8B-B14F-4D97-AF65-F5344CB8AC3E}">
        <p14:creationId xmlns:p14="http://schemas.microsoft.com/office/powerpoint/2010/main" val="40882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2" y="1152983"/>
            <a:ext cx="9379013" cy="5168879"/>
          </a:xfrm>
        </p:spPr>
      </p:pic>
    </p:spTree>
    <p:extLst>
      <p:ext uri="{BB962C8B-B14F-4D97-AF65-F5344CB8AC3E}">
        <p14:creationId xmlns:p14="http://schemas.microsoft.com/office/powerpoint/2010/main" val="23600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 – </a:t>
            </a:r>
            <a:r>
              <a:rPr lang="ru-RU" dirty="0"/>
              <a:t>терапия. </a:t>
            </a:r>
            <a:r>
              <a:rPr lang="ru-RU" dirty="0" err="1" smtClean="0"/>
              <a:t>Нейрографика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Основатель -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Павел Пискарев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07" y="1433639"/>
            <a:ext cx="5424361" cy="5424361"/>
          </a:xfrm>
        </p:spPr>
      </p:pic>
    </p:spTree>
    <p:extLst>
      <p:ext uri="{BB962C8B-B14F-4D97-AF65-F5344CB8AC3E}">
        <p14:creationId xmlns:p14="http://schemas.microsoft.com/office/powerpoint/2010/main" val="28976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· </a:t>
            </a:r>
            <a:r>
              <a:rPr lang="ru-RU" b="1" dirty="0">
                <a:hlinkClick r:id="rId2"/>
              </a:rPr>
              <a:t>Алгоритм Снятия Ограничений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· </a:t>
            </a:r>
            <a:r>
              <a:rPr lang="ru-RU" b="1" dirty="0" err="1">
                <a:hlinkClick r:id="rId3"/>
              </a:rPr>
              <a:t>НейроКомпозиция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· </a:t>
            </a:r>
            <a:r>
              <a:rPr lang="ru-RU" b="1" u="sng" dirty="0" err="1">
                <a:hlinkClick r:id="rId4"/>
              </a:rPr>
              <a:t>НейроКолор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· </a:t>
            </a:r>
            <a:r>
              <a:rPr lang="ru-RU" b="1" dirty="0" err="1">
                <a:hlinkClick r:id="rId5"/>
              </a:rPr>
              <a:t>НейроСкетчинг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· </a:t>
            </a:r>
            <a:r>
              <a:rPr lang="ru-RU" b="1" dirty="0" err="1">
                <a:hlinkClick r:id="rId6"/>
              </a:rPr>
              <a:t>НейроМандала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· </a:t>
            </a:r>
            <a:r>
              <a:rPr lang="ru-RU" b="1" dirty="0" err="1">
                <a:hlinkClick r:id="rId7"/>
              </a:rPr>
              <a:t>НейроСинтез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· </a:t>
            </a:r>
            <a:r>
              <a:rPr lang="ru-RU" b="1" dirty="0" err="1">
                <a:hlinkClick r:id="rId8"/>
              </a:rPr>
              <a:t>НейроКонтакт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· </a:t>
            </a:r>
            <a:r>
              <a:rPr lang="ru-RU" b="1" dirty="0" err="1">
                <a:hlinkClick r:id="rId9"/>
              </a:rPr>
              <a:t>НейроЦель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· </a:t>
            </a:r>
            <a:r>
              <a:rPr lang="ru-RU" b="1" dirty="0" err="1">
                <a:hlinkClick r:id="rId10"/>
              </a:rPr>
              <a:t>НейроТайминг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5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hlinkClick r:id="rId2"/>
              </a:rPr>
              <a:t>Алгоритм Снятия Ограничений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cap="all" dirty="0"/>
              <a:t>Для тех, </a:t>
            </a:r>
            <a:r>
              <a:rPr lang="ru-RU" b="1" cap="all" dirty="0" smtClean="0"/>
              <a:t>кто</a:t>
            </a:r>
          </a:p>
          <a:p>
            <a:pPr marL="0" indent="0">
              <a:buNone/>
            </a:pPr>
            <a:r>
              <a:rPr lang="ru-RU" dirty="0"/>
              <a:t>Обеспокоен происходящим и хочет получить эффективный способ для снятия негативных проявлений: тревоги, страха, боли, ограничений, напряжения.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Хочет быстро адаптироваться к изменениям.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Ищет новые инструменты для самоанализа и саморазвития.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Желает освоить метод, который помогает справиться с негативом.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Практикует духовное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382418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помочь себе за несколько минут?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308309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Синдром эмоционального выгорания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dirty="0" smtClean="0"/>
              <a:t>Гербер </a:t>
            </a:r>
            <a:r>
              <a:rPr lang="ru-RU" sz="3600" dirty="0" err="1" smtClean="0"/>
              <a:t>Фрейденбергер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1974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50049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Будьте спокойны!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11" y="2052638"/>
            <a:ext cx="5425554" cy="4195762"/>
          </a:xfrm>
        </p:spPr>
      </p:pic>
    </p:spTree>
    <p:extLst>
      <p:ext uri="{BB962C8B-B14F-4D97-AF65-F5344CB8AC3E}">
        <p14:creationId xmlns:p14="http://schemas.microsoft.com/office/powerpoint/2010/main" val="1781453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Терапевтическая практика.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28810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904" y="1867122"/>
            <a:ext cx="8825657" cy="1915647"/>
          </a:xfrm>
        </p:spPr>
        <p:txBody>
          <a:bodyPr/>
          <a:lstStyle/>
          <a:p>
            <a:pPr algn="r"/>
            <a:r>
              <a:rPr lang="ru-RU" sz="7200" dirty="0" smtClean="0"/>
              <a:t>Тест на выгорание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5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Дыхательная гимнастика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89" y="1555333"/>
            <a:ext cx="5351380" cy="4955378"/>
          </a:xfrm>
        </p:spPr>
      </p:pic>
    </p:spTree>
    <p:extLst>
      <p:ext uri="{BB962C8B-B14F-4D97-AF65-F5344CB8AC3E}">
        <p14:creationId xmlns:p14="http://schemas.microsoft.com/office/powerpoint/2010/main" val="112188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Дыхание по методу квадрата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06" y="1518248"/>
            <a:ext cx="5297798" cy="4958740"/>
          </a:xfrm>
        </p:spPr>
      </p:pic>
    </p:spTree>
    <p:extLst>
      <p:ext uri="{BB962C8B-B14F-4D97-AF65-F5344CB8AC3E}">
        <p14:creationId xmlns:p14="http://schemas.microsoft.com/office/powerpoint/2010/main" val="4713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То, как вы думаете, влияет на то, как вы себя </a:t>
            </a:r>
            <a:r>
              <a:rPr lang="ru-RU" dirty="0" smtClean="0"/>
              <a:t>чувствуете.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 err="1" smtClean="0"/>
              <a:t>Аффирма́ция</a:t>
            </a:r>
            <a:r>
              <a:rPr lang="ru-RU" sz="3600" dirty="0" smtClean="0"/>
              <a:t> —</a:t>
            </a:r>
            <a:r>
              <a:rPr lang="ru-RU" sz="3600" dirty="0"/>
              <a:t> утвердительное (положительное) суждение. </a:t>
            </a:r>
          </a:p>
        </p:txBody>
      </p:sp>
    </p:spTree>
    <p:extLst>
      <p:ext uri="{BB962C8B-B14F-4D97-AF65-F5344CB8AC3E}">
        <p14:creationId xmlns:p14="http://schemas.microsoft.com/office/powerpoint/2010/main" val="2654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32923" cy="1387957"/>
          </a:xfrm>
        </p:spPr>
        <p:txBody>
          <a:bodyPr/>
          <a:lstStyle/>
          <a:p>
            <a:pPr algn="ctr"/>
            <a:r>
              <a:rPr lang="ru-RU" dirty="0" err="1" smtClean="0"/>
              <a:t>Аффирмация</a:t>
            </a:r>
            <a:r>
              <a:rPr lang="ru-RU" dirty="0" smtClean="0"/>
              <a:t> для борьбы с тревогой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dirty="0" smtClean="0"/>
          </a:p>
          <a:p>
            <a:pPr marL="0" indent="0" algn="ctr">
              <a:buNone/>
            </a:pPr>
            <a:r>
              <a:rPr lang="ru-RU" sz="6600" b="1" dirty="0" smtClean="0"/>
              <a:t>Я В БЕЗОПАСНОСТИ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5262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Телесно-ориентированная терапия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Хлопки в ладоши </a:t>
            </a:r>
            <a:r>
              <a:rPr lang="ru-RU" dirty="0"/>
              <a:t>3 раза по </a:t>
            </a:r>
            <a:r>
              <a:rPr lang="ru-RU" dirty="0" smtClean="0"/>
              <a:t>10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В результате улучшается:</a:t>
            </a:r>
          </a:p>
          <a:p>
            <a:pPr>
              <a:buFontTx/>
              <a:buChar char="-"/>
            </a:pPr>
            <a:r>
              <a:rPr lang="ru-RU" sz="3600" dirty="0" smtClean="0"/>
              <a:t>когнитивные </a:t>
            </a:r>
            <a:r>
              <a:rPr lang="ru-RU" sz="3600" dirty="0"/>
              <a:t>навыки </a:t>
            </a:r>
            <a:r>
              <a:rPr lang="ru-RU" sz="3600" dirty="0" smtClean="0"/>
              <a:t>;</a:t>
            </a:r>
          </a:p>
          <a:p>
            <a:pPr>
              <a:buFontTx/>
              <a:buChar char="-"/>
            </a:pPr>
            <a:r>
              <a:rPr lang="ru-RU" sz="3600" dirty="0" smtClean="0"/>
              <a:t>кровообращение;</a:t>
            </a:r>
          </a:p>
          <a:p>
            <a:pPr>
              <a:buFontTx/>
              <a:buChar char="-"/>
            </a:pPr>
            <a:r>
              <a:rPr lang="ru-RU" sz="3600" dirty="0" smtClean="0"/>
              <a:t>настроение;</a:t>
            </a:r>
          </a:p>
          <a:p>
            <a:pPr>
              <a:buFontTx/>
              <a:buChar char="-"/>
            </a:pPr>
            <a:r>
              <a:rPr lang="ru-RU" sz="3600" dirty="0"/>
              <a:t>двигательные </a:t>
            </a:r>
            <a:r>
              <a:rPr lang="ru-RU" sz="3600" dirty="0" smtClean="0"/>
              <a:t>функции.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95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</TotalTime>
  <Words>139</Words>
  <Application>Microsoft Office PowerPoint</Application>
  <PresentationFormat>Произвольный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Ион</vt:lpstr>
      <vt:lpstr>Как помочь себе при  стрессе и тревоге?</vt:lpstr>
      <vt:lpstr>Синдром эмоционального выгорания</vt:lpstr>
      <vt:lpstr>Тест на выгорание</vt:lpstr>
      <vt:lpstr>Дыхательная гимнастика</vt:lpstr>
      <vt:lpstr>Дыхание по методу квадрата </vt:lpstr>
      <vt:lpstr>То, как вы думаете, влияет на то, как вы себя чувствуете.</vt:lpstr>
      <vt:lpstr>Аффирмация для борьбы с тревогой </vt:lpstr>
      <vt:lpstr>Телесно-ориентированная терапия</vt:lpstr>
      <vt:lpstr>Хлопки в ладоши 3 раза по 10 </vt:lpstr>
      <vt:lpstr>«Кинконг»</vt:lpstr>
      <vt:lpstr>«Стряхни напряжение»</vt:lpstr>
      <vt:lpstr>Поза «страха»</vt:lpstr>
      <vt:lpstr>Контрпоза «страха»</vt:lpstr>
      <vt:lpstr>Перераспределение энергии</vt:lpstr>
      <vt:lpstr>Презентация PowerPoint</vt:lpstr>
      <vt:lpstr>Арт – терапия. Нейрографика.    Основатель - Павел Пискарев</vt:lpstr>
      <vt:lpstr>· Алгоритм Снятия Ограничений; · НейроКомпозиция; · НейроКолор; · НейроСкетчинг; · НейроМандала; · НейроСинтез; · НейроКонтакт; · НейроЦель; · НейроТайминг </vt:lpstr>
      <vt:lpstr>Алгоритм Снятия Ограничений</vt:lpstr>
      <vt:lpstr>Как помочь себе за несколько минут?</vt:lpstr>
      <vt:lpstr>Будьте спокойны!</vt:lpstr>
      <vt:lpstr>Терапевтическая практика.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справляться со стрессом?</dc:title>
  <dc:creator>User</dc:creator>
  <cp:lastModifiedBy>ВЛАДИМИР</cp:lastModifiedBy>
  <cp:revision>27</cp:revision>
  <dcterms:created xsi:type="dcterms:W3CDTF">2024-12-01T16:05:59Z</dcterms:created>
  <dcterms:modified xsi:type="dcterms:W3CDTF">2025-02-24T12:41:44Z</dcterms:modified>
</cp:coreProperties>
</file>