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5" r:id="rId3"/>
    <p:sldId id="296" r:id="rId4"/>
    <p:sldId id="297" r:id="rId5"/>
    <p:sldId id="298" r:id="rId6"/>
    <p:sldId id="302" r:id="rId7"/>
    <p:sldId id="300" r:id="rId8"/>
    <p:sldId id="303" r:id="rId9"/>
    <p:sldId id="301" r:id="rId10"/>
    <p:sldId id="275" r:id="rId11"/>
    <p:sldId id="277" r:id="rId12"/>
    <p:sldId id="257" r:id="rId13"/>
    <p:sldId id="269" r:id="rId14"/>
    <p:sldId id="282" r:id="rId15"/>
    <p:sldId id="268" r:id="rId16"/>
    <p:sldId id="286" r:id="rId17"/>
    <p:sldId id="304" r:id="rId18"/>
    <p:sldId id="305" r:id="rId19"/>
    <p:sldId id="306" r:id="rId20"/>
    <p:sldId id="30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D1BD-1938-4F70-8944-4A7E96434B1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BF86-10D8-424E-805F-42D94F6D4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1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9F711DE-62D9-4EA9-89A9-DD32810058A5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87A87D-A119-43A6-91DE-123D9337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472E-1B7D-41A7-8B4E-3B92F566F2A2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CA54-9EDC-4C99-B309-C2DEBD9F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1C6-7D75-4CC1-9BE3-B0FB73FDDC22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16CC-D24A-4FEB-99D6-2F0AE4469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EE20BE-229F-4525-8036-A158EEB97EDB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93FD67-3C9E-4F36-9146-B83E591F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1B0D1F9-C679-4954-8DEE-C3B2E4F9D13F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DA582E-526F-4FB0-8603-C5B109B0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99D2F0-9E9B-487B-BBB0-C83429FD2662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87B629-7396-4A5B-B741-329BB6250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0C80AD-3C85-42AE-9B9D-5DE5B2EC30C9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C778B-0934-4B73-BC32-0F2106018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73678-6344-4368-98E8-F6A292EFAE01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EB9E36-2F55-4772-9492-2306468C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44E3-450F-42FA-86BF-B7DFA2A67A83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F896-AEBD-466E-8427-C2FA453A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F9F336-9335-44F6-99EB-2C80960947FA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E0E8EAA-6486-4755-AC55-FF3EF7DF5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E4D196-7305-4C61-B2CD-D8D21DC02445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1D7EBA-995B-41BD-830E-28C87A582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D45E52-BA38-4E0E-89DA-A09A436F0AC8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1854527-23BB-48EB-8B48-812DBDC7F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FDDC9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FDDC9D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5AB81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5AB81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5AB81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29600" cy="1993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Музей «История школы»  МБОУ СОШ №4 имени Евгения Родионова г. Кузнецка</a:t>
            </a:r>
            <a:endParaRPr lang="ru-RU" sz="4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pic>
        <p:nvPicPr>
          <p:cNvPr id="6" name="Рисунок 5" descr="C:\Users\lol\Downloads\s4565564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56991"/>
            <a:ext cx="3816000" cy="27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Школьный музей 2005г. </a:t>
            </a:r>
            <a:endParaRPr lang="ru-RU" dirty="0"/>
          </a:p>
        </p:txBody>
      </p:sp>
      <p:pic>
        <p:nvPicPr>
          <p:cNvPr id="4" name="Picture 2" descr="C:\Documents and Settings\ADMIN\Рабочий стол\День героев Отечества\HPIM1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16000" cy="28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ень героев Отечества\HPIM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1"/>
            <a:ext cx="4104000" cy="269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EBDDC3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Открытие памятника воину – мученику </a:t>
            </a:r>
            <a:br>
              <a:rPr lang="ru-RU" sz="2800" b="1" dirty="0">
                <a:solidFill>
                  <a:srgbClr val="EBDDC3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ru-RU" sz="2800" b="1" dirty="0">
                <a:solidFill>
                  <a:srgbClr val="EBDDC3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Евгению Родионову</a:t>
            </a:r>
            <a:endParaRPr lang="ru-RU" dirty="0"/>
          </a:p>
        </p:txBody>
      </p:sp>
      <p:pic>
        <p:nvPicPr>
          <p:cNvPr id="4" name="Объект 3" descr="G:\1292991618_901_s99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5004000" cy="37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2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36352"/>
          </a:xfrm>
        </p:spPr>
        <p:txBody>
          <a:bodyPr>
            <a:norm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музей   2014г.</a:t>
            </a:r>
            <a:endParaRPr lang="ru-RU" sz="2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50" name="Picture 2" descr="E:\РАБОЧИЙ СТОЛ\семинар 18\IMG_8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7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Экскурсия </a:t>
            </a:r>
            <a:endParaRPr lang="ru-RU" sz="2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146" name="Picture 2" descr="E:\РАБОЧИЙ СТОЛ\семинар 18\кадеты 1\SAM_0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96972"/>
            <a:ext cx="5856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582712"/>
          </a:xfrm>
        </p:spPr>
        <p:txBody>
          <a:bodyPr>
            <a:norm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Л. В. Родионова в школьном музее</a:t>
            </a:r>
            <a:endParaRPr lang="ru-RU" sz="2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I:\День героев Отечества\HPIM1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940000" cy="445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Автор книг о Е. Родионове Георгий Ханов в школьном музее</a:t>
            </a:r>
            <a:endParaRPr lang="ru-RU" sz="2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C:\Documents and Settings\ADMIN\Рабочий стол\День героев Отечества\STA45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2723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ownloads\20180509_09141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176464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0816"/>
            <a:ext cx="388800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Школьный музей 2020 год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фотки\20190219_103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000" cy="44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Кадеты в гостях у ветеранов Великой Отечественной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МАРИНА\Desktop\месячник\20191227_123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60" y="2123792"/>
            <a:ext cx="4536000" cy="3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месячник\20191227_122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3516" y="212829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Наставники  </a:t>
            </a:r>
            <a:r>
              <a:rPr lang="ru-RU" sz="2400" dirty="0">
                <a:effectLst/>
              </a:rPr>
              <a:t>кадетов -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члены Кузнецкой общественной организации ветеранов погранслужбы «Рубеж»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ИНА\Desktop\месячник\20200117_084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27" y="1844824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Контактная информация</a:t>
            </a:r>
          </a:p>
          <a:p>
            <a:r>
              <a:rPr lang="ru-RU" dirty="0" smtClean="0"/>
              <a:t>МБОУ СОШ №4 им. Е. Родионова г. Кузнецка </a:t>
            </a:r>
          </a:p>
          <a:p>
            <a:r>
              <a:rPr lang="ru-RU" dirty="0" smtClean="0"/>
              <a:t>Ул. Рабочая</a:t>
            </a:r>
            <a:r>
              <a:rPr lang="en-US" dirty="0" smtClean="0"/>
              <a:t>, 331 </a:t>
            </a:r>
            <a:endParaRPr lang="ru-RU" dirty="0" smtClean="0"/>
          </a:p>
          <a:p>
            <a:r>
              <a:rPr lang="ru-RU" dirty="0" smtClean="0"/>
              <a:t>Тел. </a:t>
            </a:r>
            <a:r>
              <a:rPr lang="x-none" dirty="0"/>
              <a:t>8(84157) 3-35-03; 8(84157) 3-22-27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Городской проект «Книга Памяти»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dirty="0"/>
              <a:t>В рамках реализации городского проекта «Книга Памяти», приуроченного к празднованию </a:t>
            </a:r>
            <a:r>
              <a:rPr lang="ru-RU" sz="1000" dirty="0" smtClean="0"/>
              <a:t>80 -летия </a:t>
            </a:r>
            <a:r>
              <a:rPr lang="ru-RU" sz="1000" dirty="0"/>
              <a:t>Великой Победы, учащиеся МБОУ СОШ №4 им. Е. Родионова города Кузнецка собрали материал о 75-ти участниках Великой Отечественной войны. В их число вошли как Герои Советского Союза, так и герои-земляки, прошедшие дорогами войны. Особо ценными стали материалы о выпускниках школы разных лет, совершивших ратный подвиг на полях сражений. Ознакомиться с материалами в электронном виде можно на школьном сайте. К 9 Мая будет выпущена школьная Книга Памяти в печатном виде и помещена в школьном музее. Также начата работа по обновлению и дополнению музейного стенда «Бессмертный полк». Учащиеся и педагогический состав МБОУ СОШ № 4 им. Е. Родионова города Кузнецка масштабно отметили День защитника Отечества. День начался с проведения торжественной линейки, посвящённой открытию экспозиции пяти стендов «Сыны России», на которых представлены материалы и фотографии 30-ти героев Великой Отечественной войны. Большая часть экспозиции посвящена нашим землякам, родившимся и проживавшим в Пензенской области, городе Кузнецке. Многим из них за мужество и героизм, проявленных на полях сражений, присвоено высокое звание Героя Советского Союза. Отдельный стенд посвящён тем </a:t>
            </a:r>
            <a:r>
              <a:rPr lang="ru-RU" sz="1000" dirty="0" err="1"/>
              <a:t>кузнечанам</a:t>
            </a:r>
            <a:r>
              <a:rPr lang="ru-RU" sz="1000" dirty="0"/>
              <a:t>, чьи бюсты установлены на Холме воинской славы города Кузнецка. Особое внимание привлекли материалы, собранные самими учащимися и педагогическими работниками школы. Все публикации размещены на школьном сайте, и они обязательно будут пополнены к Дню Победы.</a:t>
            </a:r>
          </a:p>
          <a:p>
            <a:endParaRPr lang="ru-RU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692000" cy="2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Деятельность  </a:t>
            </a:r>
            <a:r>
              <a:rPr lang="ru-RU" dirty="0" smtClean="0">
                <a:effectLst/>
              </a:rPr>
              <a:t>музея </a:t>
            </a:r>
            <a:r>
              <a:rPr lang="ru-RU" dirty="0">
                <a:effectLst/>
              </a:rPr>
              <a:t>опирается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● на Федеральный закон «О днях воинской славы (победных днях) России» от 10 февраля 1995г.</a:t>
            </a:r>
          </a:p>
          <a:p>
            <a:r>
              <a:rPr lang="ru-RU" dirty="0"/>
              <a:t>● на программу </a:t>
            </a:r>
            <a:r>
              <a:rPr lang="ru-RU" i="1" dirty="0"/>
              <a:t>«Школьный музей</a:t>
            </a:r>
            <a:r>
              <a:rPr lang="ru-RU" i="1" dirty="0" smtClean="0"/>
              <a:t>»</a:t>
            </a:r>
          </a:p>
          <a:p>
            <a:r>
              <a:rPr lang="ru-RU" dirty="0" smtClean="0"/>
              <a:t>● на </a:t>
            </a:r>
            <a:r>
              <a:rPr lang="ru-RU" b="1" dirty="0" smtClean="0"/>
              <a:t>положение о </a:t>
            </a:r>
            <a:r>
              <a:rPr lang="ru-RU" b="1" dirty="0"/>
              <a:t>деятельности историко-патриотического  клуба «Истоки»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Руководитель музея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Клюева 	Марина Васильевна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  <a:r>
              <a:rPr lang="ru-RU" dirty="0"/>
              <a:t>окончила исторический факультет ПГПУ им. Белинского  2003 году. С 2005 г по настоящее время работает учителем истории и обществознания в МБОУСОШ № 4 им. Е. Родионова </a:t>
            </a:r>
            <a:r>
              <a:rPr lang="ru-RU" dirty="0" smtClean="0"/>
              <a:t>г.  </a:t>
            </a:r>
            <a:r>
              <a:rPr lang="ru-RU" dirty="0"/>
              <a:t>Кузнецка.</a:t>
            </a:r>
          </a:p>
          <a:p>
            <a:endParaRPr lang="ru-RU" dirty="0"/>
          </a:p>
        </p:txBody>
      </p:sp>
      <p:pic>
        <p:nvPicPr>
          <p:cNvPr id="1026" name="Picture 2" descr="E:\Desktop\Sc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1080000" cy="17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12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Муниципальное </a:t>
            </a:r>
            <a:r>
              <a:rPr lang="ru-RU" sz="1200" dirty="0">
                <a:effectLst/>
                <a:latin typeface="Times New Roman"/>
                <a:ea typeface="Calibri"/>
                <a:cs typeface="Calibri"/>
              </a:rPr>
              <a:t>бюджетное общеобразовательное учреждение</a:t>
            </a:r>
            <a:r>
              <a:rPr lang="ru-RU" sz="1200" dirty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Calibri"/>
              </a:rPr>
            </a:br>
            <a:r>
              <a:rPr lang="ru-RU" sz="1200" dirty="0">
                <a:effectLst/>
                <a:latin typeface="Times New Roman"/>
                <a:ea typeface="Calibri"/>
                <a:cs typeface="Calibri"/>
              </a:rPr>
              <a:t>средняя школа №4 им. Е. Родионова г. Кузнецка.</a:t>
            </a:r>
            <a:r>
              <a:rPr lang="ru-RU" sz="1200" dirty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Calibri"/>
              </a:rPr>
            </a:br>
            <a:r>
              <a:rPr lang="ru-RU" sz="1200" dirty="0">
                <a:effectLst/>
                <a:latin typeface="Times New Roman"/>
                <a:ea typeface="Calibri"/>
                <a:cs typeface="Calibri"/>
              </a:rPr>
              <a:t>Краткая справка по музею «История  школы»</a:t>
            </a:r>
            <a:r>
              <a:rPr lang="ru-RU" sz="1200" dirty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Calibri"/>
              </a:rPr>
            </a:br>
            <a:r>
              <a:rPr lang="ru-RU" sz="1200" dirty="0">
                <a:effectLst/>
                <a:latin typeface="Times New Roman"/>
                <a:ea typeface="Calibri"/>
                <a:cs typeface="Calibri"/>
              </a:rPr>
              <a:t>МБОУ СОШ №4 им. Е. Родионова.</a:t>
            </a:r>
            <a:r>
              <a:rPr lang="ru-RU" sz="1200" dirty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Calibri"/>
              </a:rPr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100" dirty="0" smtClean="0"/>
              <a:t>В </a:t>
            </a:r>
            <a:r>
              <a:rPr lang="ru-RU" sz="1100" dirty="0"/>
              <a:t>нашей  школе действует музей, созданный ещё в 2005 году. Изначально он задумывался как площадка для патриотического воспитания учащихся: проведения «Уроков мужества», «Уроков памяти», викторин, конкурсов, посвященных знаменательным датам, государственным праздникам. Материальная база была соответствующей: оформлены стенды «Истоки школы», «Школа в годы войны», «Ветераны педагогического труда», «Гордость школы - её выпускники», «Бессмертный полк».  </a:t>
            </a:r>
          </a:p>
          <a:p>
            <a:r>
              <a:rPr lang="ru-RU" sz="1100" dirty="0"/>
              <a:t>С 2009  года школа стала именной: после обращения педагогической и родительской общественности к  Правительству Пензенской области школе было присвоено имя воина-мученика Евгения Родионова; на территории школы возведён памятник. Это дало новый толчок для развития и музейного фонда, и духовно-патриотического воспитания в целом. На основе собранного материала был оформлен отдельный стенд  «Воин-мученик Евгений Родионов»; собраны экспонаты, публикации, книги, памятные знаки, подготовлены  экскурсии. Благодаря публикациям в центральной прессе, имя Евгения Родионова стало известно по всей России и за рубежом. Музей начали посещать учащиеся из других школ Кузнецка и Кузнецкого района; Самары, Ульяновска, Димитровграда, Пензы, Сызрани, Мордовии. Приезжали представители казачьего движения из Украины. Возложение венков и цветов к памятнику Евгению Родионову стало доброй традицией при праздновании Дня защитника Отечества, Дня пограничника, Дня победы, других праздников. Традиционными стали и патриотические мероприятия </a:t>
            </a:r>
            <a:r>
              <a:rPr lang="ru-RU" sz="1100" dirty="0" err="1"/>
              <a:t>внутришкольного</a:t>
            </a:r>
            <a:r>
              <a:rPr lang="ru-RU" sz="1100" dirty="0"/>
              <a:t> и  городского уровня, проводимые на площадке рядом с памятником. </a:t>
            </a:r>
          </a:p>
          <a:p>
            <a:r>
              <a:rPr lang="ru-RU" sz="1100" dirty="0"/>
              <a:t>Со временем музей и памятник стали местом паломничества православных членов патриотических сообществ: так, в 2015 и 2016 гг. в рамках паломничества по святым местам школу посетили байкеры  Всероссийского клуба «Ночные волки»; приезжали паломники из </a:t>
            </a:r>
            <a:r>
              <a:rPr lang="ru-RU" sz="1100" dirty="0" err="1"/>
              <a:t>подмосковья</a:t>
            </a:r>
            <a:r>
              <a:rPr lang="ru-RU" sz="1100" dirty="0"/>
              <a:t>, из </a:t>
            </a:r>
            <a:r>
              <a:rPr lang="ru-RU" sz="1100" dirty="0" err="1"/>
              <a:t>Жадовского</a:t>
            </a:r>
            <a:r>
              <a:rPr lang="ru-RU" sz="1100" dirty="0"/>
              <a:t> монастыря (Ульяновская обл.). </a:t>
            </a:r>
          </a:p>
          <a:p>
            <a:r>
              <a:rPr lang="ru-RU" sz="1100" dirty="0"/>
              <a:t>Со дня открытия памятника завязалась крепкая дружба с мамой героя - Любовью Васильевной Родионовой. Ежегодно и не один раз она приезжает в школу для встречи с учащимися; благодаря ей, музей пополнился многими экспонатами, подлинными наградами её сына, его личными вещами. Любовь Васильевна каждый раз привозит с собой интересных людей: музыкантов, поэтов, писателей, архитекторов, актёров. Незабываемыми стали встречи с участниками сериала «След»; с автором книг о Евгении Родионове священником Георгием </a:t>
            </a:r>
            <a:r>
              <a:rPr lang="ru-RU" sz="1100" dirty="0" err="1"/>
              <a:t>Хановым</a:t>
            </a:r>
            <a:r>
              <a:rPr lang="ru-RU" sz="1100" dirty="0"/>
              <a:t>; храмостроителем Дмитрием Голышевым.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42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83560"/>
          </a:xfrm>
        </p:spPr>
        <p:txBody>
          <a:bodyPr/>
          <a:lstStyle/>
          <a:p>
            <a:r>
              <a:rPr lang="ru-RU" sz="1400" dirty="0"/>
              <a:t>Главной целью деятельности музея является воспитание молодого поколения на боевых и трудовых традициях своих земляков, на примере выпускников школы, развитие исследовательской деятельности, любви к родному краю, формирование у молодёжи высоких патриотических чувств, ответственности за судьбу Отечества, высокой нравственности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/>
              <a:t>	Основными направлениями деятельности музея являются:</a:t>
            </a:r>
          </a:p>
          <a:p>
            <a:pPr lvl="0"/>
            <a:r>
              <a:rPr lang="ru-RU" sz="1400" dirty="0"/>
              <a:t>поисково-краеведческое,</a:t>
            </a:r>
          </a:p>
          <a:p>
            <a:pPr lvl="0"/>
            <a:r>
              <a:rPr lang="ru-RU" sz="1400" dirty="0"/>
              <a:t>исследовательское,</a:t>
            </a:r>
          </a:p>
          <a:p>
            <a:pPr lvl="0"/>
            <a:r>
              <a:rPr lang="ru-RU" sz="1400" dirty="0"/>
              <a:t>патриотическое,</a:t>
            </a:r>
          </a:p>
          <a:p>
            <a:pPr lvl="0"/>
            <a:r>
              <a:rPr lang="ru-RU" sz="1400" dirty="0"/>
              <a:t>просветительское,</a:t>
            </a:r>
          </a:p>
          <a:p>
            <a:pPr lvl="0"/>
            <a:r>
              <a:rPr lang="ru-RU" sz="1400" dirty="0"/>
              <a:t>воспитательное.</a:t>
            </a:r>
          </a:p>
          <a:p>
            <a:r>
              <a:rPr lang="ru-RU" sz="1400" dirty="0"/>
              <a:t>Постоянно совершенствуется организация сбора материала для музея, разрабатываются мероприятия по воспитанию молодёжи, создаются новые экскурсии по военно-патриотической тематике, проводятся музейные уроки, планируются индивидуальные задания для учащихся. </a:t>
            </a:r>
          </a:p>
          <a:p>
            <a:r>
              <a:rPr lang="ru-RU" sz="1400" dirty="0"/>
              <a:t>	Гордостью музея являются следующие экспонаты:</a:t>
            </a:r>
          </a:p>
          <a:p>
            <a:r>
              <a:rPr lang="ru-RU" sz="1400" dirty="0"/>
              <a:t>- подлинные письма с фронта,</a:t>
            </a:r>
          </a:p>
          <a:p>
            <a:r>
              <a:rPr lang="ru-RU" sz="1400" dirty="0"/>
              <a:t>- подлинные письма выпускников разных лет,</a:t>
            </a:r>
          </a:p>
          <a:p>
            <a:r>
              <a:rPr lang="ru-RU" sz="1400" dirty="0"/>
              <a:t>- фотографии военных лет,</a:t>
            </a:r>
          </a:p>
          <a:p>
            <a:r>
              <a:rPr lang="ru-RU" sz="1400" dirty="0"/>
              <a:t>- фотографии выпускников школ,</a:t>
            </a:r>
          </a:p>
          <a:p>
            <a:r>
              <a:rPr lang="ru-RU" sz="1400" dirty="0"/>
              <a:t>- фотографии, связанные с Е. Родионовым,</a:t>
            </a:r>
          </a:p>
          <a:p>
            <a:r>
              <a:rPr lang="ru-RU" sz="1400" dirty="0"/>
              <a:t>- экспонаты,  посвящённые Е. Родионову.</a:t>
            </a:r>
            <a:r>
              <a:rPr lang="ru-RU" sz="1400" b="1" dirty="0"/>
              <a:t>         </a:t>
            </a:r>
            <a:endParaRPr lang="ru-RU" sz="1400" dirty="0"/>
          </a:p>
          <a:p>
            <a:r>
              <a:rPr lang="ru-RU" sz="1400" dirty="0"/>
              <a:t>        Музейный фонд широко используется в учебно-методической и воспитательной работе школы.  В школе проходят уроки Мужества, общешкольные линейки, митинги, уроки памяти, мероприятия, посвященные памятным датам,  которые связаны с именем  с </a:t>
            </a:r>
            <a:r>
              <a:rPr lang="ru-RU" sz="1400" dirty="0" err="1"/>
              <a:t>Е.Родионова</a:t>
            </a:r>
            <a:r>
              <a:rPr lang="ru-RU" sz="1400" dirty="0"/>
              <a:t>. Музей организует  выездные выставки.</a:t>
            </a:r>
          </a:p>
          <a:p>
            <a:r>
              <a:rPr lang="ru-RU" sz="1400" dirty="0"/>
              <a:t>        Музей школы имеет большую перспективу в своём развитии, постоянно пополняется фондами и исследовательскими работами. Музей школы активно сотрудничает с  архивом города Кузнецка, МУ «Кузнецкая ЦГБ»,  МУ «Кузнецкий культурно-выставочный центр». </a:t>
            </a:r>
          </a:p>
          <a:p>
            <a:pPr marL="0" indent="0">
              <a:buNone/>
            </a:pPr>
            <a:r>
              <a:rPr lang="ru-RU" sz="1400" b="1" dirty="0"/>
              <a:t> 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3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39544"/>
          </a:xfrm>
        </p:spPr>
        <p:txBody>
          <a:bodyPr/>
          <a:lstStyle/>
          <a:p>
            <a:r>
              <a:rPr lang="ru-RU" sz="1200" dirty="0"/>
              <a:t>Экскурсионный материал </a:t>
            </a:r>
          </a:p>
          <a:p>
            <a:r>
              <a:rPr lang="ru-RU" sz="1200" u="sng" dirty="0"/>
              <a:t> Перечень тем:</a:t>
            </a:r>
            <a:endParaRPr lang="ru-RU" sz="1200" dirty="0"/>
          </a:p>
          <a:p>
            <a:r>
              <a:rPr lang="ru-RU" sz="1200" dirty="0"/>
              <a:t> Истоки школы (история школы 1894-1941 гг.)</a:t>
            </a:r>
          </a:p>
          <a:p>
            <a:r>
              <a:rPr lang="ru-RU" sz="1200" dirty="0"/>
              <a:t> Школа в годы войны</a:t>
            </a:r>
          </a:p>
          <a:p>
            <a:r>
              <a:rPr lang="ru-RU" sz="1200" dirty="0"/>
              <a:t> Всё для фронта, всё для победы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 Воспоминания учащихся о школе военных лет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 Трудовой фронт.</a:t>
            </a:r>
          </a:p>
          <a:p>
            <a:r>
              <a:rPr lang="ru-RU" sz="1200" dirty="0"/>
              <a:t> Никто не забыт, ничто не забыто.</a:t>
            </a:r>
          </a:p>
          <a:p>
            <a:r>
              <a:rPr lang="ru-RU" sz="1200" dirty="0"/>
              <a:t> Уходили на фронт сыновья.</a:t>
            </a:r>
          </a:p>
          <a:p>
            <a:r>
              <a:rPr lang="ru-RU" sz="1200" dirty="0"/>
              <a:t> </a:t>
            </a:r>
            <a:r>
              <a:rPr lang="en-US" sz="1200" dirty="0"/>
              <a:t>III</a:t>
            </a:r>
            <a:r>
              <a:rPr lang="en-US" sz="1200" b="1" dirty="0"/>
              <a:t> </a:t>
            </a:r>
            <a:r>
              <a:rPr lang="ru-RU" sz="1200" dirty="0"/>
              <a:t>Ветераны педагогического труда.</a:t>
            </a:r>
          </a:p>
          <a:p>
            <a:r>
              <a:rPr lang="ru-RU" sz="1200" dirty="0"/>
              <a:t> </a:t>
            </a:r>
            <a:r>
              <a:rPr lang="en-US" sz="1200" dirty="0"/>
              <a:t>IV</a:t>
            </a:r>
            <a:r>
              <a:rPr lang="ru-RU" sz="1200" dirty="0"/>
              <a:t> Гордость школы- её выпускники.</a:t>
            </a:r>
          </a:p>
          <a:p>
            <a:r>
              <a:rPr lang="ru-RU" sz="1200" dirty="0"/>
              <a:t> </a:t>
            </a:r>
            <a:r>
              <a:rPr lang="en-US" sz="1200" dirty="0"/>
              <a:t>V</a:t>
            </a:r>
            <a:r>
              <a:rPr lang="ru-RU" sz="1200" dirty="0"/>
              <a:t> «Слово о солдате»</a:t>
            </a:r>
          </a:p>
          <a:p>
            <a:r>
              <a:rPr lang="ru-RU" sz="1200" dirty="0"/>
              <a:t>Школьный музей обладает практически неограниченным потенциалом воспитательного воздействия на умы и души детей и подростков. Участие в поисково-собирательной работе, встречи с интересными людьми, знакомство с историческими фактами помогают учащимся узнать историю и проблемы родного края изнутри, понять, как много сил души вложили их предки в экономику и культуру края, частью которого является семья и школа. Это воспитывает уважение к памяти прошлых поколений, бережное отношение к культурному и природному наследию, без чего нельзя воспитать патриотизм и любовь к своему Отечеству, к малой родине.</a:t>
            </a:r>
          </a:p>
          <a:p>
            <a:r>
              <a:rPr lang="ru-RU" sz="1200" dirty="0"/>
              <a:t>Главное, ради чего  создавался наш  школьный музей – дети: их обучение, воспитание и  развитие. Цель музейной деятельности – формирование чувства ответственности и гордости за   своё Отечество, школу, семью, т.е. чувства сопричастности к прошлому и настоящему малой родины.  </a:t>
            </a:r>
          </a:p>
          <a:p>
            <a:r>
              <a:rPr lang="ru-RU" sz="1200" dirty="0"/>
              <a:t>Сейчас уже ни у кого не вызывает сомнения, что приобщение к культуре следует начинать с самого раннего детства, когда ребенок стоит на пороге открытия окружающего мира.</a:t>
            </a:r>
          </a:p>
          <a:p>
            <a:r>
              <a:rPr lang="ru-RU" sz="1200" dirty="0"/>
              <a:t>Наше краеведческое объединение принимает активное участие в  школьных,  городских и  областных мероприятиях. В 2013 г.  наша программа «Школьный  музей»  заняла третье место в областном конкурсе « Растим патриотов  России»   В 2014г.  научно исследовательская работа «Ветеран Великой Отечественной войны Сергей Петрович Трофимов </a:t>
            </a:r>
            <a:r>
              <a:rPr lang="ru-RU" sz="1200" dirty="0" smtClean="0"/>
              <a:t>– гордость </a:t>
            </a:r>
            <a:r>
              <a:rPr lang="ru-RU" sz="1200" dirty="0"/>
              <a:t>нашей школы»   заняла  третье место на городском конкурсе </a:t>
            </a:r>
          </a:p>
          <a:p>
            <a:r>
              <a:rPr lang="ru-RU" sz="1200" dirty="0"/>
              <a:t> «Старт в науку»  На базе школьного музея в 2013 году был создан историко-краеведческий клуб  «Истоки» </a:t>
            </a:r>
          </a:p>
          <a:p>
            <a:r>
              <a:rPr lang="ru-RU" sz="1200" dirty="0"/>
              <a:t>В </a:t>
            </a:r>
            <a:r>
              <a:rPr lang="ru-RU" sz="1200" dirty="0" smtClean="0"/>
              <a:t>2019г</a:t>
            </a:r>
            <a:r>
              <a:rPr lang="ru-RU" sz="1200" dirty="0"/>
              <a:t>.  научно исследовательская работа </a:t>
            </a:r>
            <a:r>
              <a:rPr lang="ru-RU" sz="1200" dirty="0" smtClean="0"/>
              <a:t>«</a:t>
            </a:r>
            <a:r>
              <a:rPr lang="ru-RU" sz="1200" dirty="0"/>
              <a:t> </a:t>
            </a:r>
            <a:r>
              <a:rPr lang="ru-RU" sz="1200" dirty="0" smtClean="0"/>
              <a:t>Работа средней школы №4 в годы  Великой Отечественной войны»»   </a:t>
            </a:r>
            <a:r>
              <a:rPr lang="ru-RU" sz="1200" dirty="0"/>
              <a:t>заняла  </a:t>
            </a:r>
            <a:r>
              <a:rPr lang="ru-RU" sz="1200" dirty="0" smtClean="0"/>
              <a:t>второе  </a:t>
            </a:r>
            <a:r>
              <a:rPr lang="ru-RU" sz="1200" dirty="0"/>
              <a:t>место на городском конкурсе </a:t>
            </a:r>
            <a:r>
              <a:rPr lang="ru-RU" sz="1200" dirty="0" smtClean="0"/>
              <a:t> </a:t>
            </a:r>
            <a:r>
              <a:rPr lang="ru-RU" sz="1200" dirty="0"/>
              <a:t>«Старт в науку»</a:t>
            </a:r>
          </a:p>
        </p:txBody>
      </p:sp>
    </p:spTree>
    <p:extLst>
      <p:ext uri="{BB962C8B-B14F-4D97-AF65-F5344CB8AC3E}">
        <p14:creationId xmlns:p14="http://schemas.microsoft.com/office/powerpoint/2010/main" val="8865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11552"/>
          </a:xfrm>
        </p:spPr>
        <p:txBody>
          <a:bodyPr/>
          <a:lstStyle/>
          <a:p>
            <a:r>
              <a:rPr lang="ru-RU" sz="1800" dirty="0"/>
              <a:t>Развитие музея и духовно-патриотического воспитания, общение с героями, искренне любящих Родину, привело к мысли о формировании кадетского движения. Тем более, опыт общения с кадетами из Димитровграда, Заречного, Пензы уже был.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Кадетское </a:t>
            </a:r>
            <a:r>
              <a:rPr lang="ru-RU" sz="1800" dirty="0"/>
              <a:t>движение организовано в школе с 2014 г. Сегодня именно кадеты принимают самое активное участие в поисковой деятельности школьного музея.  Являются самыми активными членами  школьного историко –патриотического клуба «Истоки». Они буквально по крупицам собрали информацию о создании в нашем городе в годы Великой Отечественной войны 13- </a:t>
            </a:r>
            <a:r>
              <a:rPr lang="ru-RU" sz="1800" dirty="0" err="1"/>
              <a:t>го</a:t>
            </a:r>
            <a:r>
              <a:rPr lang="ru-RU" sz="1800" dirty="0"/>
              <a:t>  Запасного истребительного авиационного полка. Разыскали ветерана этого полка - Сорокина Виктора Викторовича, который стал их наставником. Они уже сами организуют и проводят уроки мужества, общешкольные линейки, митинги, и другие мероприятия, посвященные памятным датам,  связанным с именем Е. Родионова. В ноябре 2016 г. кадеты  совершили паломническую поездку в Московскую область, во время которой посетили  могилу Евгения Родионова (с. </a:t>
            </a:r>
            <a:r>
              <a:rPr lang="ru-RU" sz="1800" dirty="0" err="1"/>
              <a:t>Курилово</a:t>
            </a:r>
            <a:r>
              <a:rPr lang="ru-RU" sz="1800" dirty="0"/>
              <a:t>). Там познакомились с представителями Всероссийского движения «</a:t>
            </a:r>
            <a:r>
              <a:rPr lang="ru-RU" sz="1800" dirty="0" err="1"/>
              <a:t>Юнармия</a:t>
            </a:r>
            <a:r>
              <a:rPr lang="ru-RU" sz="1800" dirty="0"/>
              <a:t>», и уже юнармейцы из </a:t>
            </a:r>
            <a:r>
              <a:rPr lang="ru-RU" sz="1800" dirty="0" err="1"/>
              <a:t>подмосковья</a:t>
            </a:r>
            <a:r>
              <a:rPr lang="ru-RU" sz="1800" dirty="0"/>
              <a:t> посетили школу в 2017 г. вместе с Л.В. Родионовой. Наставниками кадетов стали члены Кузнецкой общественной организации ветеранов погранслужбы «Рубеж», подарившими школьному музею замечательное издание, посвящённое 100-летию пограничной службы России.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911552"/>
          </a:xfrm>
        </p:spPr>
        <p:txBody>
          <a:bodyPr/>
          <a:lstStyle/>
          <a:p>
            <a:r>
              <a:rPr lang="ru-RU" sz="1600" dirty="0"/>
              <a:t>Развитие музея и духовно-патриотического воспитания, общение с героями, искренне любящих Родину, привело к мысли о формировании кадетского движения. Тем более, опыт общения с кадетами из Димитровграда, Заречного, Пензы уже был. Кадетское движение организовано в школе с 2014 г.</a:t>
            </a:r>
            <a:r>
              <a:rPr lang="ru-RU" sz="1800" dirty="0"/>
              <a:t>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Сегодня </a:t>
            </a:r>
            <a:r>
              <a:rPr lang="ru-RU" sz="1800" dirty="0"/>
              <a:t>именно кадеты принимают самое активное участие в поисковой деятельности школьного музея. </a:t>
            </a:r>
            <a:r>
              <a:rPr lang="ru-RU" sz="1800" dirty="0" smtClean="0"/>
              <a:t> Являются самыми активными членами  школьного историко –патриотического клуба «Истоки». Они </a:t>
            </a:r>
            <a:r>
              <a:rPr lang="ru-RU" sz="1800" dirty="0"/>
              <a:t>буквально по крупицам собрали информацию о создании в нашем городе в годы Великой Отечественной войны 13- </a:t>
            </a:r>
            <a:r>
              <a:rPr lang="ru-RU" sz="1800" dirty="0" err="1"/>
              <a:t>го</a:t>
            </a:r>
            <a:r>
              <a:rPr lang="ru-RU" sz="1800" dirty="0"/>
              <a:t>  Запасного истребительного авиационного полка. Разыскали ветерана этого полка - Сорокина Виктора Викторовича, который стал их наставником. Они уже сами организуют и проводят уроки мужества, общешкольные линейки, митинги, и другие мероприятия, посвященные памятным датам,  связанным с именем Е. Родионова. В ноябре 2016 г. кадеты  совершили паломническую поездку в Московскую область, во время которой посетили  могилу Евгения Родионова (с. </a:t>
            </a:r>
            <a:r>
              <a:rPr lang="ru-RU" sz="1800" dirty="0" err="1"/>
              <a:t>Курилово</a:t>
            </a:r>
            <a:r>
              <a:rPr lang="ru-RU" sz="1800" dirty="0"/>
              <a:t>). Там познакомились с представителями Всероссийского движения «</a:t>
            </a:r>
            <a:r>
              <a:rPr lang="ru-RU" sz="1800" dirty="0" err="1"/>
              <a:t>Юнармия</a:t>
            </a:r>
            <a:r>
              <a:rPr lang="ru-RU" sz="1800" dirty="0"/>
              <a:t>», и уже юнармейцы из </a:t>
            </a:r>
            <a:r>
              <a:rPr lang="ru-RU" sz="1800" dirty="0" err="1"/>
              <a:t>подмосковья</a:t>
            </a:r>
            <a:r>
              <a:rPr lang="ru-RU" sz="1800" dirty="0"/>
              <a:t> посетили школу в 2017 г. вместе с Л.В. Родионовой. Наставниками кадетов стали члены Кузнецкой общественной организации ветеранов погранслужбы «Рубеж», подарившими школьному музею замечательное издание, посвящённое 100-летию пограничной службы России.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01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273</TotalTime>
  <Words>1597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Музей «История школы»  МБОУ СОШ №4 имени Евгения Родионова г. Кузнецка</vt:lpstr>
      <vt:lpstr>Презентация PowerPoint</vt:lpstr>
      <vt:lpstr>Деятельность  музея опирается  </vt:lpstr>
      <vt:lpstr>Руководитель музея  </vt:lpstr>
      <vt:lpstr> Муниципальное бюджетное общеобразовательное учреждение средняя школа №4 им. Е. Родионова г. Кузнецка. Краткая справка по музею «История  школы» МБОУ СОШ №4 им. Е. Родионова. 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Школьный музей 2005г. </vt:lpstr>
      <vt:lpstr>Открытие памятника воину – мученику  Евгению Родионову</vt:lpstr>
      <vt:lpstr>Школьный музей   2014г.</vt:lpstr>
      <vt:lpstr>Экскурсия </vt:lpstr>
      <vt:lpstr>Л. В. Родионова в школьном музее</vt:lpstr>
      <vt:lpstr>Автор книг о Е. Родионове Георгий Ханов в школьном музее</vt:lpstr>
      <vt:lpstr>День Победы</vt:lpstr>
      <vt:lpstr>Школьный музей 2020 год </vt:lpstr>
      <vt:lpstr>Кадеты в гостях у ветеранов Великой Отечественной войны</vt:lpstr>
      <vt:lpstr>Наставники  кадетов - члены Кузнецкой общественной организации ветеранов погранслужбы «Рубеж»</vt:lpstr>
      <vt:lpstr>Городской проект «Книга Памяти»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школьного музея МБОУ СОШ №4 имени Евгения Родионова г.Кузнецка</dc:title>
  <dc:creator>УВАЖАЕМЫЕ</dc:creator>
  <cp:lastModifiedBy>ВЛАДИМИР</cp:lastModifiedBy>
  <cp:revision>31</cp:revision>
  <dcterms:modified xsi:type="dcterms:W3CDTF">2025-04-09T13:20:25Z</dcterms:modified>
</cp:coreProperties>
</file>