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70" r:id="rId7"/>
    <p:sldId id="274" r:id="rId8"/>
    <p:sldId id="276" r:id="rId9"/>
    <p:sldId id="280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E45A-BA6F-431B-81F5-D8370DD2B05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58E6-80E3-4476-A0BD-17376D63F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E45A-BA6F-431B-81F5-D8370DD2B05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58E6-80E3-4476-A0BD-17376D63F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E45A-BA6F-431B-81F5-D8370DD2B05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58E6-80E3-4476-A0BD-17376D63F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E45A-BA6F-431B-81F5-D8370DD2B05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58E6-80E3-4476-A0BD-17376D63F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E45A-BA6F-431B-81F5-D8370DD2B05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58E6-80E3-4476-A0BD-17376D63F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E45A-BA6F-431B-81F5-D8370DD2B05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58E6-80E3-4476-A0BD-17376D63F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E45A-BA6F-431B-81F5-D8370DD2B05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58E6-80E3-4476-A0BD-17376D63F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E45A-BA6F-431B-81F5-D8370DD2B05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58E6-80E3-4476-A0BD-17376D63F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E45A-BA6F-431B-81F5-D8370DD2B05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58E6-80E3-4476-A0BD-17376D63F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E45A-BA6F-431B-81F5-D8370DD2B05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58E6-80E3-4476-A0BD-17376D63F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E45A-BA6F-431B-81F5-D8370DD2B05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58E6-80E3-4476-A0BD-17376D63F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3E45A-BA6F-431B-81F5-D8370DD2B05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058E6-80E3-4476-A0BD-17376D63F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ний лес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07154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Звери карельского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леса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ний лес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3" name="Прямоугольник 2"/>
          <p:cNvSpPr/>
          <p:nvPr/>
        </p:nvSpPr>
        <p:spPr>
          <a:xfrm>
            <a:off x="1071538" y="142852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МЕДВЕДЬ</a:t>
            </a:r>
            <a:endParaRPr lang="ru-RU" sz="44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171448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92906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3570" y="642939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3-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Рисунок 11" descr="РОСОМАХА НО ДЕРЕВ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85728"/>
            <a:ext cx="4960620" cy="4953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3" name="Рисунок 12" descr="МЕДВЕДЬ ЗИМОЙ.jpg"/>
          <p:cNvPicPr>
            <a:picLocks noChangeAspect="1"/>
          </p:cNvPicPr>
          <p:nvPr/>
        </p:nvPicPr>
        <p:blipFill>
          <a:blip r:embed="rId4" cstate="print"/>
          <a:srcRect l="23437" t="5458" r="17187" b="8974"/>
          <a:stretch>
            <a:fillRect/>
          </a:stretch>
        </p:blipFill>
        <p:spPr>
          <a:xfrm>
            <a:off x="0" y="3427096"/>
            <a:ext cx="3571900" cy="34309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Рисунок 15" descr="МИША СТОИТ.jpg"/>
          <p:cNvPicPr>
            <a:picLocks noChangeAspect="1"/>
          </p:cNvPicPr>
          <p:nvPr/>
        </p:nvPicPr>
        <p:blipFill>
          <a:blip r:embed="rId5" cstate="print"/>
          <a:srcRect l="20081" t="8333" r="16932"/>
          <a:stretch>
            <a:fillRect/>
          </a:stretch>
        </p:blipFill>
        <p:spPr>
          <a:xfrm>
            <a:off x="6072198" y="428604"/>
            <a:ext cx="2857520" cy="62865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TextBox 16"/>
          <p:cNvSpPr txBox="1"/>
          <p:nvPr/>
        </p:nvSpPr>
        <p:spPr>
          <a:xfrm>
            <a:off x="4714876" y="4500570"/>
            <a:ext cx="39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2-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642939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1-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ний лес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00430" y="0"/>
            <a:ext cx="2214578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Бобр</a:t>
            </a:r>
            <a:endParaRPr lang="ru-RU" sz="54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ВЫД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929066"/>
            <a:ext cx="4036084" cy="26900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ОНДАТ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000108"/>
            <a:ext cx="4357793" cy="29066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боб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000504"/>
            <a:ext cx="2928958" cy="26741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928926" y="3214686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1-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4071942"/>
            <a:ext cx="43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0808" y="4143380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3-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ний лес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142852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КУНИЦА</a:t>
            </a:r>
            <a:endParaRPr lang="ru-RU" sz="44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горнаст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4492029"/>
            <a:ext cx="3071833" cy="21312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КУНИЦА НА ВЕТК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1" y="1071546"/>
            <a:ext cx="4047259" cy="26914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РОСОМАХА ЗИМО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9554" y="3214686"/>
            <a:ext cx="4891602" cy="341074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714348" y="1071546"/>
            <a:ext cx="51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3286124"/>
            <a:ext cx="79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572008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3-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ний лес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142852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БЕЛКА</a:t>
            </a:r>
            <a:endParaRPr lang="ru-RU" sz="44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1071546"/>
            <a:ext cx="51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07194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572008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3-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Рисунок 12" descr="БУРУНД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00504"/>
            <a:ext cx="3619525" cy="271464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5" name="Рисунок 14" descr="белка в зимнем наряд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000504"/>
            <a:ext cx="3119438" cy="233957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" name="Рисунок 17" descr="ЛЕТЯГА НА ДЕРЕВЕ.jpg"/>
          <p:cNvPicPr>
            <a:picLocks noChangeAspect="1"/>
          </p:cNvPicPr>
          <p:nvPr/>
        </p:nvPicPr>
        <p:blipFill>
          <a:blip r:embed="rId5" cstate="print"/>
          <a:srcRect l="5078" r="15820"/>
          <a:stretch>
            <a:fillRect/>
          </a:stretch>
        </p:blipFill>
        <p:spPr>
          <a:xfrm>
            <a:off x="1071538" y="571480"/>
            <a:ext cx="2441167" cy="231457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ний лес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142852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БАРСУК</a:t>
            </a:r>
            <a:endParaRPr lang="ru-RU" sz="44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128586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421481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4572008"/>
            <a:ext cx="50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3-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Рисунок 16" descr="БАРСУК В СНЕГ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000108"/>
            <a:ext cx="3647154" cy="2961624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19" name="Рисунок 18" descr="ЕНОТОВИДНАЯ СОБА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5" y="3643314"/>
            <a:ext cx="4537897" cy="301043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0" name="Рисунок 19" descr="лесной хор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143380"/>
            <a:ext cx="2928958" cy="262651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ний лес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142852"/>
            <a:ext cx="6786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ЛОСЬ</a:t>
            </a:r>
            <a:endParaRPr lang="ru-RU" sz="44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128586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421481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4572008"/>
            <a:ext cx="50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3-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Рисунок 13" descr="БЛАГОРОДНЫЙ ОЛЕНЬ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23390" r="16464"/>
          <a:stretch>
            <a:fillRect/>
          </a:stretch>
        </p:blipFill>
        <p:spPr>
          <a:xfrm>
            <a:off x="-500098" y="0"/>
            <a:ext cx="4357718" cy="70547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Рисунок 15" descr="СЕВЕРНЫЙ ОЛЕНЬ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2714612" y="3571876"/>
            <a:ext cx="5072098" cy="35061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" name="Рисунок 17" descr="ЛОСЬ В СУГРОБЕ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2428860" y="1000108"/>
            <a:ext cx="6715140" cy="42822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1" name="TextBox 20"/>
          <p:cNvSpPr txBox="1"/>
          <p:nvPr/>
        </p:nvSpPr>
        <p:spPr>
          <a:xfrm>
            <a:off x="3500430" y="19288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1-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635795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2-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4876" y="6215082"/>
            <a:ext cx="37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3-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ний лес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142852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КАБАН</a:t>
            </a:r>
            <a:endParaRPr lang="ru-RU" sz="44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6710" y="242886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628652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Рисунок 12" descr="СВИНЬЯ В СНЕГУ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811773"/>
            <a:ext cx="6073136" cy="404622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Рисунок 13" descr="ВЕПРЬ ЗИМО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77680"/>
            <a:ext cx="5143504" cy="343077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Рисунок 14" descr="СВИНЬЯ В СНЕГ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5915" y="4357695"/>
            <a:ext cx="4018085" cy="28557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" name="TextBox 15"/>
          <p:cNvSpPr txBox="1"/>
          <p:nvPr/>
        </p:nvSpPr>
        <p:spPr>
          <a:xfrm>
            <a:off x="7786710" y="6143644"/>
            <a:ext cx="37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3-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ний лес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142852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РЫСЬ</a:t>
            </a:r>
            <a:endParaRPr lang="ru-RU" sz="44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85723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92893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278605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3-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Рисунок 11" descr="РЫСЬ.jpg"/>
          <p:cNvPicPr>
            <a:picLocks noChangeAspect="1"/>
          </p:cNvPicPr>
          <p:nvPr/>
        </p:nvPicPr>
        <p:blipFill>
          <a:blip r:embed="rId3" cstate="print"/>
          <a:srcRect r="35937"/>
          <a:stretch>
            <a:fillRect/>
          </a:stretch>
        </p:blipFill>
        <p:spPr>
          <a:xfrm>
            <a:off x="0" y="3286124"/>
            <a:ext cx="3643306" cy="379047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Рисунок 16" descr="МЭЙН-КУН ЗИМО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5" y="500042"/>
            <a:ext cx="4429156" cy="276822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Рисунок 17" descr="ДИКИЙ КОТ.jpg"/>
          <p:cNvPicPr>
            <a:picLocks noChangeAspect="1"/>
          </p:cNvPicPr>
          <p:nvPr/>
        </p:nvPicPr>
        <p:blipFill>
          <a:blip r:embed="rId5" cstate="print"/>
          <a:srcRect l="36719"/>
          <a:stretch>
            <a:fillRect/>
          </a:stretch>
        </p:blipFill>
        <p:spPr>
          <a:xfrm>
            <a:off x="5143504" y="3357562"/>
            <a:ext cx="3714776" cy="331560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9" name="TextBox 18"/>
          <p:cNvSpPr txBox="1"/>
          <p:nvPr/>
        </p:nvSpPr>
        <p:spPr>
          <a:xfrm>
            <a:off x="5643570" y="642939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3-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ний лес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142852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857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ВОЛК</a:t>
            </a:r>
            <a:endParaRPr lang="ru-RU" sz="4400" b="1" dirty="0">
              <a:ln w="2857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171448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92906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2-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3570" y="642939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3-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Рисунок 14" descr="ПЕСЕЦ ОГЛЯДЫВАЕТС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00230" y="3766222"/>
            <a:ext cx="4643470" cy="3091778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20" name="Рисунок 19" descr="ЛИСИЦА ЗИМО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945874"/>
            <a:ext cx="4500562" cy="291212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1" name="Рисунок 20" descr="ВОЛК.jfif"/>
          <p:cNvPicPr>
            <a:picLocks noChangeAspect="1"/>
          </p:cNvPicPr>
          <p:nvPr/>
        </p:nvPicPr>
        <p:blipFill>
          <a:blip r:embed="rId5" cstate="print"/>
          <a:srcRect t="31250"/>
          <a:stretch>
            <a:fillRect/>
          </a:stretch>
        </p:blipFill>
        <p:spPr>
          <a:xfrm>
            <a:off x="1932434" y="2071678"/>
            <a:ext cx="3925450" cy="461892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45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31</cp:revision>
  <dcterms:created xsi:type="dcterms:W3CDTF">2020-01-20T10:59:33Z</dcterms:created>
  <dcterms:modified xsi:type="dcterms:W3CDTF">2020-02-28T23:03:29Z</dcterms:modified>
</cp:coreProperties>
</file>