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6" r:id="rId4"/>
    <p:sldId id="265" r:id="rId5"/>
    <p:sldId id="258" r:id="rId6"/>
    <p:sldId id="259" r:id="rId7"/>
    <p:sldId id="260" r:id="rId8"/>
    <p:sldId id="261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B69F-D795-4371-86D0-E363CEBD7FEE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65BA-6588-40DF-A52E-967D09077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1928802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Значение леса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в пословицах и поговорках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Сломить дерево секунда , а вырастить года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" name="Рисунок 7" descr="Ходлер-фердинанд-картина-лесор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071546"/>
            <a:ext cx="5072098" cy="565937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посади лес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8286808" cy="62151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142852"/>
            <a:ext cx="2414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Много леса- не губи</a:t>
            </a:r>
          </a:p>
          <a:p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Мало леса- береги</a:t>
            </a:r>
          </a:p>
          <a:p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Нет леса - посади</a:t>
            </a:r>
            <a:endParaRPr lang="ru-RU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богатство стран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00108"/>
            <a:ext cx="7866914" cy="55721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642918"/>
            <a:ext cx="806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Лес богатство страны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или «Зеленое золото»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361" y="642918"/>
            <a:ext cx="350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Лес  родит реки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" name="Рисунок 9" descr="лесная ре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7863797" cy="55007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360" y="357166"/>
            <a:ext cx="432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Растение- берегам спасение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Рисунок 4" descr="растение-берег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921806" cy="583306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Леса от ветра защищают ,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урожаю помогают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Рисунок 4" descr="защита от вет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928670"/>
            <a:ext cx="8648490" cy="547551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650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Больше леса- больше снега,  больше снега  - больше  хлеба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Рисунок 4" descr="снежные ел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843" y="857232"/>
            <a:ext cx="8154207" cy="576502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360" y="285728"/>
            <a:ext cx="496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Лес зеленеет-  сердце веселеет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Рисунок 4" descr="лес зеленеет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857232"/>
            <a:ext cx="6143668" cy="586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650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Возле леса жить – голоду не видать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Рисунок 5" descr="лесные дар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8715436" cy="563746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двумя листь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Лес- друг здоровья человека</a:t>
            </a: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Рисунок 4" descr="лес-друг здоровья человек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9001156" cy="59293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11</cp:revision>
  <dcterms:created xsi:type="dcterms:W3CDTF">2020-02-10T19:22:46Z</dcterms:created>
  <dcterms:modified xsi:type="dcterms:W3CDTF">2020-03-30T19:19:19Z</dcterms:modified>
</cp:coreProperties>
</file>