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63" r:id="rId5"/>
    <p:sldId id="259" r:id="rId6"/>
    <p:sldId id="260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67" d="100"/>
          <a:sy n="67" d="100"/>
        </p:scale>
        <p:origin x="572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77EEF-4725-4DF1-887E-15E84A118A83}" type="datetimeFigureOut">
              <a:rPr lang="ru-RU" smtClean="0"/>
              <a:t>10.11.2023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F251A-DBE2-4C3A-9249-82DD28EFA77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77EEF-4725-4DF1-887E-15E84A118A83}" type="datetimeFigureOut">
              <a:rPr lang="ru-RU" smtClean="0"/>
              <a:t>10.11.2023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F251A-DBE2-4C3A-9249-82DD28EFA77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77EEF-4725-4DF1-887E-15E84A118A83}" type="datetimeFigureOut">
              <a:rPr lang="ru-RU" smtClean="0"/>
              <a:t>10.11.2023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F251A-DBE2-4C3A-9249-82DD28EFA77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77EEF-4725-4DF1-887E-15E84A118A83}" type="datetimeFigureOut">
              <a:rPr lang="ru-RU" smtClean="0"/>
              <a:t>10.11.2023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F251A-DBE2-4C3A-9249-82DD28EFA77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77EEF-4725-4DF1-887E-15E84A118A83}" type="datetimeFigureOut">
              <a:rPr lang="ru-RU" smtClean="0"/>
              <a:t>10.11.2023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F251A-DBE2-4C3A-9249-82DD28EFA77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77EEF-4725-4DF1-887E-15E84A118A83}" type="datetimeFigureOut">
              <a:rPr lang="ru-RU" smtClean="0"/>
              <a:t>10.11.2023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F251A-DBE2-4C3A-9249-82DD28EFA77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77EEF-4725-4DF1-887E-15E84A118A83}" type="datetimeFigureOut">
              <a:rPr lang="ru-RU" smtClean="0"/>
              <a:t>10.11.2023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F251A-DBE2-4C3A-9249-82DD28EFA77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77EEF-4725-4DF1-887E-15E84A118A83}" type="datetimeFigureOut">
              <a:rPr lang="ru-RU" smtClean="0"/>
              <a:t>10.11.2023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F251A-DBE2-4C3A-9249-82DD28EFA77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77EEF-4725-4DF1-887E-15E84A118A83}" type="datetimeFigureOut">
              <a:rPr lang="ru-RU" smtClean="0"/>
              <a:t>10.11.2023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F251A-DBE2-4C3A-9249-82DD28EFA77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77EEF-4725-4DF1-887E-15E84A118A83}" type="datetimeFigureOut">
              <a:rPr lang="ru-RU" smtClean="0"/>
              <a:t>10.11.2023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F251A-DBE2-4C3A-9249-82DD28EFA77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77EEF-4725-4DF1-887E-15E84A118A83}" type="datetimeFigureOut">
              <a:rPr lang="ru-RU" smtClean="0"/>
              <a:t>10.11.2023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F251A-DBE2-4C3A-9249-82DD28EFA77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A77EEF-4725-4DF1-887E-15E84A118A83}" type="datetimeFigureOut">
              <a:rPr lang="ru-RU" smtClean="0"/>
              <a:t>10.11.2023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2F251A-DBE2-4C3A-9249-82DD28EFA771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19275" y="3516313"/>
            <a:ext cx="9144000" cy="1655762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409575" y="95250"/>
            <a:ext cx="11563350" cy="53641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бюджетное дошкольное образовательное учреждение </a:t>
            </a:r>
          </a:p>
          <a:p>
            <a:pPr algn="ctr"/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детский сад № 16 </a:t>
            </a:r>
          </a:p>
          <a:p>
            <a:pPr algn="ctr"/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муниципального образования Каневской район</a:t>
            </a:r>
          </a:p>
          <a:p>
            <a:pPr algn="ctr"/>
            <a:endParaRPr lang="ru-RU" sz="24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4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Краткая презентация Программы</a:t>
            </a:r>
          </a:p>
          <a:p>
            <a:endParaRPr lang="ru-RU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ru-RU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ru-RU" b="1" dirty="0" smtClean="0"/>
          </a:p>
          <a:p>
            <a:endParaRPr lang="ru-RU" b="1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Изображение 3" descr="1674824656_bogatyr-club-p-fon-dlya-prezentatsii-v-dou-fon-1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762" y="0"/>
            <a:ext cx="12192000" cy="6858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333376" y="66674"/>
            <a:ext cx="11515724" cy="64865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ориентирована на детей в возрасте от 1,5 до 7 лет (5 лет) с учетом их возрастных и индивидуальных особенностей.</a:t>
            </a:r>
          </a:p>
          <a:p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Всего </a:t>
            </a:r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ДОУ воспитывается 56 детей. </a:t>
            </a:r>
            <a:endParaRPr lang="ru-RU" sz="3200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Общее </a:t>
            </a:r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групп – 4. </a:t>
            </a:r>
          </a:p>
          <a:p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Функционирует 3 группы общеразвивающей направленности для детей дошкольного возраста и 1 группа компенсирующей направленности (4-7 лет) (обучение по АОП ДО).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altLang="en-US"/>
          </a:p>
        </p:txBody>
      </p:sp>
      <p:pic>
        <p:nvPicPr>
          <p:cNvPr id="4" name="Изображение 3" descr="1674824656_bogatyr-club-p-fon-dlya-prezentatsii-v-dou-fon-1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238125" y="66675"/>
            <a:ext cx="11601450" cy="64579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реализуется педагогическими работниками ДОУ во всех помещениях и на территории детского сада, со всеми воспитанниками ДОУ</a:t>
            </a: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24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Условия реализации Программы в детском саду– это важный фактор воспитания и развития детей, соответствует современным требованиям и имеет следующую структуру:</a:t>
            </a:r>
          </a:p>
          <a:p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 </a:t>
            </a: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музыкальный зал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организация образовательной деятельности по художественно – эстетическому воспитанию, проведение совместных развлечений и праздников</a:t>
            </a:r>
          </a:p>
          <a:p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физкультурная </a:t>
            </a: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площадка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повышение двигательной активности детей на свежем </a:t>
            </a: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воздухе</a:t>
            </a:r>
          </a:p>
          <a:p>
            <a:pPr marL="342900" indent="-342900">
              <a:buFontTx/>
              <a:buChar char="-"/>
            </a:pPr>
            <a:endParaRPr lang="ru-RU" sz="24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Tx/>
              <a:buChar char="-"/>
            </a:pPr>
            <a:endParaRPr lang="ru-RU" sz="2400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Tx/>
              <a:buChar char="-"/>
            </a:pPr>
            <a:endParaRPr lang="ru-RU" sz="24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Tx/>
              <a:buChar char="-"/>
            </a:pPr>
            <a:endParaRPr lang="ru-RU" sz="24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9548" y="4172743"/>
            <a:ext cx="9521827" cy="235188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altLang="en-US"/>
          </a:p>
        </p:txBody>
      </p:sp>
      <p:pic>
        <p:nvPicPr>
          <p:cNvPr id="4" name="Изображение 3" descr="1674824656_bogatyr-club-p-fon-dlya-prezentatsii-v-dou-fon-1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390526" y="552449"/>
            <a:ext cx="11801474" cy="5981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2400" b="1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200" b="1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Каждая </a:t>
            </a:r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возрастная группа имеет развивающую предметно – пространственную среду для самостоятельного активного и целенаправленного действия детей во всех видах деятельности: игровой, двигательной, изобразительной, театрализованной, конструктивной и т.д.  Все оборудование и материалы в группах подобраны в соответствии с возрастными особенностями детей. Существует возможность организации разнообразных видов детской деятельности по интересам, учтены возможности и способности каждого участника образовательного процесса</a:t>
            </a: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28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b="1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altLang="en-US"/>
          </a:p>
        </p:txBody>
      </p:sp>
      <p:pic>
        <p:nvPicPr>
          <p:cNvPr id="4" name="Изображение 3" descr="1674824656_bogatyr-club-p-fon-dlya-prezentatsii-v-dou-fon-1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80974" y="638175"/>
            <a:ext cx="11591925" cy="52054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группах уделено много внимания игровому полю детей, где они проявляют свое творчество, фантазию. Пространство групп организовано в виде разграниченных центров оснащенных большим количеством развивающих материалов. Это игрушки, книги, материалы для творчества, развивающее оборудование и много другое. Все предметы доступны детям. Подобная организация пространства позволяет дошкольникам выбирать интересные для себя занятия, чередовать их в течение дня, а педагогу дает возможность эффективно организовывать образовательный процесс с учетом индивидуальных особенностей детей</a:t>
            </a: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2400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29" t="7225" r="1929" b="7404"/>
          <a:stretch/>
        </p:blipFill>
        <p:spPr>
          <a:xfrm>
            <a:off x="2686049" y="3667125"/>
            <a:ext cx="6562725" cy="30765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altLang="en-US"/>
          </a:p>
        </p:txBody>
      </p:sp>
      <p:pic>
        <p:nvPicPr>
          <p:cNvPr id="4" name="Изображение 3" descr="1674824656_bogatyr-club-p-fon-dlya-prezentatsii-v-dou-fon-1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333376" y="514350"/>
            <a:ext cx="11858624" cy="59531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2000" b="1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b="1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b="1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Взаимодействие </a:t>
            </a: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педагогического коллектива с семьями </a:t>
            </a: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воспитанников</a:t>
            </a:r>
          </a:p>
          <a:p>
            <a:r>
              <a:rPr lang="ru-RU" sz="240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строятся 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следующих принципах:</a:t>
            </a:r>
          </a:p>
          <a:p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· единый подход к процессу воспитания ребенка;</a:t>
            </a:r>
          </a:p>
          <a:p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· открытость дошкольного учреждения для родителей;</a:t>
            </a:r>
          </a:p>
          <a:p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· взаимное доверие во взаимоотношениях педагогов и родителей;</a:t>
            </a:r>
          </a:p>
          <a:p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· уважение и доброжелательность друг к другу;</a:t>
            </a:r>
          </a:p>
          <a:p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· дифференцированный подход к каждой семье;</a:t>
            </a:r>
          </a:p>
          <a:p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· равно ответственность родителей и педагогов.</a:t>
            </a:r>
          </a:p>
          <a:p>
            <a:endParaRPr lang="ru-RU" sz="2400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Родители 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являются полноправными участниками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воспитательно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-образовательного процесса, активными участниками праздников и развлечений, от их активной позиции во многом зависит эффективность реализации Программы.</a:t>
            </a:r>
          </a:p>
          <a:p>
            <a:endParaRPr lang="ru-RU" sz="2400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свою очередь, для информирования семьи о жизни и развитии детей в детском саду сотрудники регулярно оформляют наглядный материал по разным темам, выставки детского творчества в группах и на сайте детского сада</a:t>
            </a: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/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245</Words>
  <Application>Microsoft Office PowerPoint</Application>
  <PresentationFormat>Широкоэкранный</PresentationFormat>
  <Paragraphs>75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Учетная запись Майкрософт</dc:creator>
  <cp:lastModifiedBy>Учетная запись Майкрософт</cp:lastModifiedBy>
  <cp:revision>7</cp:revision>
  <dcterms:created xsi:type="dcterms:W3CDTF">2023-11-09T19:14:00Z</dcterms:created>
  <dcterms:modified xsi:type="dcterms:W3CDTF">2023-11-10T08:48:55Z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FE64C7BB2F194B8C8B22AD62306BCC47_12</vt:lpwstr>
  </property>
  <property fmtid="{D5CDD505-2E9C-101B-9397-08002B2CF9AE}" pid="3" name="KSOProductBuildVer">
    <vt:lpwstr>1049-12.2.0.13266</vt:lpwstr>
  </property>
</Properties>
</file>