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E56DA6D-2C94-4407-8391-4D6C65E80C21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D2D0AF9-3ED2-446B-8132-DAA04990D3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« Ромашка»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Дополнительные мероприятия по основам безопасности и правилам поведения на водоемах перед началом весеннего паводка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202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SUPER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4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UPER\Desktop\P1030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6921927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76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>
        <p14:prism isContent="1"/>
      </p:transition>
    </mc:Choice>
    <mc:Fallback>
      <p:transition spd="slow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836712"/>
            <a:ext cx="6512511" cy="4824536"/>
          </a:xfrm>
        </p:spPr>
        <p:txBody>
          <a:bodyPr/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Ежегодные экскурсии в подразделение МЧС включены в календарное планирование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воспитательно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-образовательной работы с воспитанниками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0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Разъяснительная работа среди родителей специалистами МЧС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548680"/>
            <a:ext cx="7175351" cy="437677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SUPER\Desktop\DSCN51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344815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016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157192"/>
            <a:ext cx="6698606" cy="1368152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Практические занятия со старшими дошкольниками по приемам спасения на льду с инструктором ГИМС Рогачевым К.Н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175351" cy="44644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SUPER\Desktop\P10409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344816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718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373216"/>
            <a:ext cx="6770613" cy="1296144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Рассматривание опасных ситуаций на рисунках, беседа о спасательном жилете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548680"/>
            <a:ext cx="7175351" cy="43924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SUPER\Desktop\DSCN90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404664"/>
            <a:ext cx="734481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6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4" y="5301208"/>
            <a:ext cx="6554589" cy="1152128"/>
          </a:xfrm>
        </p:spPr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Правила использования спасательных средств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76672"/>
            <a:ext cx="7175351" cy="444878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SUPER\Desktop\P1040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00800" cy="4464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4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165</TotalTime>
  <Words>70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Муниципальное автономное дошкольное образовательное учреждение « Ромашка»</vt:lpstr>
      <vt:lpstr>Презентация PowerPoint</vt:lpstr>
      <vt:lpstr>Презентация PowerPoint</vt:lpstr>
      <vt:lpstr>Ежегодные экскурсии в подразделение МЧС включены в календарное планирование воспитательно-образовательной работы с воспитанниками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образовательное учреждние</dc:title>
  <dc:creator>SUPER</dc:creator>
  <cp:lastModifiedBy>SUPER</cp:lastModifiedBy>
  <cp:revision>7</cp:revision>
  <dcterms:created xsi:type="dcterms:W3CDTF">2018-03-14T09:38:29Z</dcterms:created>
  <dcterms:modified xsi:type="dcterms:W3CDTF">2018-03-14T12:25:44Z</dcterms:modified>
</cp:coreProperties>
</file>