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F39E3-9312-4AA4-88AA-77890955747C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B36ED-94D3-4BC7-A39B-F1117B54DC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B36ED-94D3-4BC7-A39B-F1117B54DCE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2A1A85-A28D-420D-8C54-0F9016AB63B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2FA558-DBE8-45B7-ADA5-E212048B7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Муниципальное автономное дошкольное образовательное учреждение « Ромашка»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Дорожная безопасность </a:t>
            </a:r>
          </a:p>
          <a:p>
            <a:r>
              <a:rPr lang="ru-RU" dirty="0" smtClean="0"/>
              <a:t>2020</a:t>
            </a:r>
            <a:endParaRPr lang="ru-RU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Внимание : перекресток!!!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Опасные ситуации на дороге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D:\рабочий стол 2019\ЛЕТО 19\IMG-20190607-WA0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Продуктивная деятельность</a:t>
            </a:r>
            <a:endParaRPr lang="ru-RU" dirty="0"/>
          </a:p>
        </p:txBody>
      </p:sp>
      <p:pic>
        <p:nvPicPr>
          <p:cNvPr id="10242" name="Picture 2" descr="D:\рабочий стол март 2018\БДД2018\DSCN25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390775"/>
            <a:ext cx="4191000" cy="3143250"/>
          </a:xfrm>
          <a:prstGeom prst="rect">
            <a:avLst/>
          </a:prstGeom>
          <a:noFill/>
        </p:spPr>
      </p:pic>
      <p:pic>
        <p:nvPicPr>
          <p:cNvPr id="10243" name="Picture 3" descr="D:\рабочий стол март 2018\БДД2018\DSCN25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7" name="Picture 2" descr="D:\рабочий стол 01.09.2016\БДД\IMG_20161005_124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7624" y="1484784"/>
            <a:ext cx="648072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dirty="0" smtClean="0"/>
              <a:t>Серия практических занятий с сотрудником ГИБДД Барсуковым А.Ю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ru-RU" dirty="0" smtClean="0"/>
              <a:t>Светофор – друг и помощник </a:t>
            </a:r>
          </a:p>
          <a:p>
            <a:r>
              <a:rPr lang="ru-RU" dirty="0" smtClean="0"/>
              <a:t>Пешеходный переход- безопасность пешехода</a:t>
            </a:r>
          </a:p>
          <a:p>
            <a:r>
              <a:rPr lang="ru-RU" dirty="0" smtClean="0"/>
              <a:t>Участники дорожного движения </a:t>
            </a:r>
          </a:p>
          <a:p>
            <a:r>
              <a:rPr lang="ru-RU" dirty="0" smtClean="0"/>
              <a:t>Опасные ситуации на дороге.</a:t>
            </a:r>
          </a:p>
          <a:p>
            <a:r>
              <a:rPr lang="ru-RU" dirty="0" smtClean="0"/>
              <a:t>Внимание : перекресток!!!</a:t>
            </a:r>
            <a:endParaRPr lang="ru-RU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Светофор – друг и помощник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D:\рабочий стол 2019\ЛЕТО 19\IMG-20190607-WA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1029" name="Picture 5" descr="D:\рабочий стол 2019\ЛЕТО 19\IMG-20190607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Светофор – друг и помощник</a:t>
            </a:r>
            <a:endParaRPr lang="ru-RU" dirty="0"/>
          </a:p>
        </p:txBody>
      </p:sp>
      <p:pic>
        <p:nvPicPr>
          <p:cNvPr id="6146" name="Picture 2" descr="D:\рабочий стол 2019\ЛЕТО 19\IMG-20190607-WA00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6147" name="Picture 3" descr="D:\рабочий стол 2019\ЛЕТО 19\IMG-20190607-WA0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Пешеходный переход- безопасность пешехода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D:\рабочий стол 2019\ЛЕТО 19\IMG-20190607-WA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2051" name="Picture 3" descr="D:\рабочий стол 2019\ЛЕТО 19\IMG-20190607-WA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Пешеходный переход- безопасность пешехода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D:\рабочий стол 2019\ЛЕТО 19\IMG-20190607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3075" name="Picture 3" descr="D:\рабочий стол 2019\ЛЕТО 19\IMG-20190607-WA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дорожного движения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D:\рабочий стол 2019\ЛЕТО 19\IMG-20190607-WA0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4099" name="Picture 3" descr="D:\рабочий стол 2019\ЛЕТО 19\IMG-20190607-WA0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дорожного движения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D:\рабочий стол 2019\ЛЕТО 19\IMG-20190607-WA00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5123" name="Picture 3" descr="D:\рабочий стол 2019\ЛЕТО 19\IMG-20190607-WA0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дорожного движения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41</TotalTime>
  <Words>82</Words>
  <Application>Microsoft Office PowerPoint</Application>
  <PresentationFormat>Экран (4:3)</PresentationFormat>
  <Paragraphs>21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Муниципальное автономное дошкольное образовательное учреждение « Ромашка»</vt:lpstr>
      <vt:lpstr>Серия практических занятий с сотрудником ГИБДД Барсуковым А.Ю</vt:lpstr>
      <vt:lpstr>Светофор – друг и помощник  </vt:lpstr>
      <vt:lpstr>Светофор – друг и помощник</vt:lpstr>
      <vt:lpstr>Пешеходный переход- безопасность пешехода </vt:lpstr>
      <vt:lpstr>Пешеходный переход- безопасность пешехода </vt:lpstr>
      <vt:lpstr>Участники дорожного движения  </vt:lpstr>
      <vt:lpstr>Участники дорожного движения  </vt:lpstr>
      <vt:lpstr>Участники дорожного движения  </vt:lpstr>
      <vt:lpstr>Внимание : перекресток!!! </vt:lpstr>
      <vt:lpstr>Опасные ситуации на дороге</vt:lpstr>
      <vt:lpstr>Продуктивная деятельность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актономное дошкольное образовательное учреждение « Ромашка»</dc:title>
  <dc:creator>DETSAD</dc:creator>
  <cp:lastModifiedBy>DETSAD</cp:lastModifiedBy>
  <cp:revision>7</cp:revision>
  <dcterms:created xsi:type="dcterms:W3CDTF">2019-06-10T05:55:35Z</dcterms:created>
  <dcterms:modified xsi:type="dcterms:W3CDTF">2020-10-02T12:32:36Z</dcterms:modified>
</cp:coreProperties>
</file>