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69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6FA3D83-865F-42CF-8070-6E487195B10C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8BB6F3-0DF2-4D62-9488-32F00C03F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FA3D83-865F-42CF-8070-6E487195B10C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BB6F3-0DF2-4D62-9488-32F00C03F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6FA3D83-865F-42CF-8070-6E487195B10C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8BB6F3-0DF2-4D62-9488-32F00C03F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FA3D83-865F-42CF-8070-6E487195B10C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BB6F3-0DF2-4D62-9488-32F00C03F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FA3D83-865F-42CF-8070-6E487195B10C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B8BB6F3-0DF2-4D62-9488-32F00C03F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FA3D83-865F-42CF-8070-6E487195B10C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BB6F3-0DF2-4D62-9488-32F00C03F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FA3D83-865F-42CF-8070-6E487195B10C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BB6F3-0DF2-4D62-9488-32F00C03F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FA3D83-865F-42CF-8070-6E487195B10C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BB6F3-0DF2-4D62-9488-32F00C03F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FA3D83-865F-42CF-8070-6E487195B10C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BB6F3-0DF2-4D62-9488-32F00C03F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FA3D83-865F-42CF-8070-6E487195B10C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BB6F3-0DF2-4D62-9488-32F00C03F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FA3D83-865F-42CF-8070-6E487195B10C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8BB6F3-0DF2-4D62-9488-32F00C03FD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6FA3D83-865F-42CF-8070-6E487195B10C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8BB6F3-0DF2-4D62-9488-32F00C03F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880319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 Ромашка»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Профилактическая работа  по пожарной безопасности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Экскурсия в   ПЧ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рабочий стол 2020\сайт новый\01.10.2020\фото ППБ\IMG-20190709-WA00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0501" y="1600200"/>
            <a:ext cx="3394472" cy="4525963"/>
          </a:xfrm>
          <a:prstGeom prst="rect">
            <a:avLst/>
          </a:prstGeom>
          <a:noFill/>
        </p:spPr>
      </p:pic>
      <p:pic>
        <p:nvPicPr>
          <p:cNvPr id="6147" name="Picture 3" descr="D:\рабочий стол 2020\сайт новый\01.10.2020\фото ППБ\IMG-20190709-WA00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41601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42048" cy="588680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ПЧ-45   сетевое взаимодействие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рабочий стол 2020\сайт новый\01.10.2020\фото ППБ\IMG-20190709-WA00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0501" y="1600200"/>
            <a:ext cx="3394472" cy="4525963"/>
          </a:xfrm>
          <a:prstGeom prst="rect">
            <a:avLst/>
          </a:prstGeom>
          <a:noFill/>
        </p:spPr>
      </p:pic>
      <p:pic>
        <p:nvPicPr>
          <p:cNvPr id="7171" name="Picture 3" descr="D:\рабочий стол 2020\сайт новый\01.10.2020\фото ППБ\IMG-20190709-WA00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41601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0" i="1" dirty="0" smtClean="0"/>
              <a:t>Все попробовать – интересно!!!</a:t>
            </a:r>
            <a:endParaRPr lang="ru-RU" sz="2000" b="0" i="1" dirty="0"/>
          </a:p>
        </p:txBody>
      </p:sp>
      <p:pic>
        <p:nvPicPr>
          <p:cNvPr id="8194" name="Picture 2" descr="D:\рабочий стол 2020\сайт новый\01.10.2020\фото ППБ\IMG-20190709-WA00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0501" y="1600200"/>
            <a:ext cx="3394472" cy="4525963"/>
          </a:xfrm>
          <a:prstGeom prst="rect">
            <a:avLst/>
          </a:prstGeom>
          <a:noFill/>
        </p:spPr>
      </p:pic>
      <p:pic>
        <p:nvPicPr>
          <p:cNvPr id="8195" name="Picture 3" descr="D:\рабочий стол 2020\сайт новый\01.10.2020\фото ППБ\IMG-20190709-WA0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41601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Виды деятельности по ПБ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Физическая активность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Продуктивная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абочий стол 2020\сайт новый\01.10.2020\IMG_24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744415" cy="367240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8300" y="1844824"/>
            <a:ext cx="352107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Виды деятельности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5867400"/>
            <a:ext cx="3798128" cy="457200"/>
          </a:xfrm>
        </p:spPr>
        <p:txBody>
          <a:bodyPr/>
          <a:lstStyle/>
          <a:p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Огогь-друг,огонь-враг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705560" cy="457200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Занятия с инструктором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72816"/>
            <a:ext cx="387077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D:\рабочий стол 2020\сайт новый\01.10.2020\P103013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772816"/>
            <a:ext cx="3888432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4" y="5877272"/>
            <a:ext cx="6770613" cy="792088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Рассматривание опасных ситуаций на рисунках,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8" y="548680"/>
            <a:ext cx="7175351" cy="439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SUPER\Desktop\DSCN9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99" y="404664"/>
            <a:ext cx="734481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86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4328" y="320040"/>
            <a:ext cx="171872" cy="4446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7239000" cy="48463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i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6600" i="1" dirty="0" smtClean="0"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>
              <a:buNone/>
            </a:pPr>
            <a:r>
              <a:rPr lang="ru-RU" sz="6600" i="1" dirty="0" smtClean="0">
                <a:latin typeface="Times New Roman" pitchFamily="18" charset="0"/>
                <a:cs typeface="Times New Roman" pitchFamily="18" charset="0"/>
              </a:rPr>
              <a:t>внимание!!!</a:t>
            </a:r>
            <a:endParaRPr lang="ru-RU" sz="6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i="1" dirty="0" smtClean="0"/>
              <a:t>проведение </a:t>
            </a:r>
            <a:r>
              <a:rPr lang="ru-RU" i="1" dirty="0"/>
              <a:t>дополнительных мероприятий в   МАДОУ « Ромашка» по профилактике пожаров и предупреждения гибели людей на пожарах на территории Тверской области с целью снижения количества пожаров, детской гибели и травматизма на пожарах.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воспитанниками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Профилактические беседы </a:t>
            </a:r>
            <a:r>
              <a:rPr lang="ru-RU" dirty="0"/>
              <a:t>с практическими занятиями  с детьми старшей и средней групп по действиям в случае пожара и опасных ситуаций на воде с инструкторами ПЧ.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гости к ребятам пришел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Хрюша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чтобы научится безопасному поведению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абочий стол 2020\сайт новый\01.10.2020\фото ППБ\IMG-20200929-WA00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0501" y="1600200"/>
            <a:ext cx="3394472" cy="4525963"/>
          </a:xfrm>
          <a:prstGeom prst="rect">
            <a:avLst/>
          </a:prstGeom>
          <a:noFill/>
        </p:spPr>
      </p:pic>
      <p:pic>
        <p:nvPicPr>
          <p:cNvPr id="1028" name="Picture 4" descr="D:\рабочий стол 2020\сайт новый\01.10.2020\фото ППБ\IMG-20200929-WA00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41601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Знакомимся с первичными средствами пожаротушения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рабочий стол 2020\сайт новый\01.10.2020\фото ППБ\IMG-20200929-WA00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0501" y="1600200"/>
            <a:ext cx="3394472" cy="4525963"/>
          </a:xfrm>
          <a:prstGeom prst="rect">
            <a:avLst/>
          </a:prstGeom>
          <a:noFill/>
        </p:spPr>
      </p:pic>
      <p:pic>
        <p:nvPicPr>
          <p:cNvPr id="2051" name="Picture 3" descr="D:\рабочий стол 2020\сайт новый\01.10.2020\фото ППБ\IMG-20200929-WA00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41601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>
            <a:normAutofit fontScale="90000"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Игровые  ситуации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средства борьбы с огнем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рабочий стол 2020\сайт новый\01.10.2020\фото ППБ\IMG-20200929-WA00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0501" y="1600200"/>
            <a:ext cx="3394472" cy="4525963"/>
          </a:xfrm>
          <a:prstGeom prst="rect">
            <a:avLst/>
          </a:prstGeom>
          <a:noFill/>
        </p:spPr>
      </p:pic>
      <p:pic>
        <p:nvPicPr>
          <p:cNvPr id="3075" name="Picture 3" descr="D:\рабочий стол 2020\сайт новый\01.10.2020\фото ППБ\IMG-20200929-WA00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41601" y="1600200"/>
            <a:ext cx="3394472" cy="4525963"/>
          </a:xfrm>
          <a:prstGeom prst="rect">
            <a:avLst/>
          </a:prstGeom>
          <a:noFill/>
        </p:spPr>
      </p:pic>
      <p:sp>
        <p:nvSpPr>
          <p:cNvPr id="5" name="Стрелка вниз 4"/>
          <p:cNvSpPr/>
          <p:nvPr/>
        </p:nvSpPr>
        <p:spPr>
          <a:xfrm>
            <a:off x="1475656" y="1124744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508104" y="1124744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Тренировка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рабочий стол 2020\сайт новый\01.10.2020\фото ППБ\IMG-20200929-WA00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0501" y="1600200"/>
            <a:ext cx="3394472" cy="4525963"/>
          </a:xfrm>
          <a:prstGeom prst="rect">
            <a:avLst/>
          </a:prstGeom>
          <a:noFill/>
        </p:spPr>
      </p:pic>
      <p:pic>
        <p:nvPicPr>
          <p:cNvPr id="4100" name="Picture 4" descr="D:\рабочий стол 2020\сайт новый\01.10.2020\фото ППБ\IMG-20200930-WA00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241601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рабочий стол 2020\сайт новый\01.10.2020\фото ППБ\IMG-20200929-WA003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14" b="12514"/>
          <a:stretch>
            <a:fillRect/>
          </a:stretch>
        </p:blipFill>
        <p:spPr bwMode="auto">
          <a:xfrm>
            <a:off x="251520" y="1124744"/>
            <a:ext cx="3816424" cy="4206240"/>
          </a:xfrm>
          <a:prstGeom prst="rect">
            <a:avLst/>
          </a:prstGeom>
          <a:noFill/>
        </p:spPr>
      </p:pic>
      <p:pic>
        <p:nvPicPr>
          <p:cNvPr id="5" name="Picture 2" descr="C:\Users\SUPER\Desktop\P104097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417646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512511" cy="4824536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Ежегодные экскурсии в подразделение МЧС включены в календарное планирование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-образовательной работы с воспитанниками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70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3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182</TotalTime>
  <Words>145</Words>
  <Application>Microsoft Office PowerPoint</Application>
  <PresentationFormat>Экран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Муниципальное автономное дошкольное образовательное учреждение « Ромашка»</vt:lpstr>
      <vt:lpstr>Цель:</vt:lpstr>
      <vt:lpstr>Работа с воспитанниками</vt:lpstr>
      <vt:lpstr>В гости к ребятам пришел Хрюша, чтобы научится безопасному поведению</vt:lpstr>
      <vt:lpstr>Знакомимся с первичными средствами пожаротушения</vt:lpstr>
      <vt:lpstr>Игровые  ситуации  средства борьбы с огнем</vt:lpstr>
      <vt:lpstr>Тренировка </vt:lpstr>
      <vt:lpstr>Слайд 8</vt:lpstr>
      <vt:lpstr>Ежегодные экскурсии в подразделение МЧС включены в календарное планирование воспитательно-образовательной работы с воспитанниками</vt:lpstr>
      <vt:lpstr>Экскурсия в   ПЧ</vt:lpstr>
      <vt:lpstr>ПЧ-45   сетевое взаимодействие</vt:lpstr>
      <vt:lpstr>Все попробовать – интересно!!!</vt:lpstr>
      <vt:lpstr>Виды деятельности по ПБ</vt:lpstr>
      <vt:lpstr>Виды деятельности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 Ромашка»</dc:title>
  <dc:creator>DETSAD</dc:creator>
  <cp:lastModifiedBy>DETSAD</cp:lastModifiedBy>
  <cp:revision>18</cp:revision>
  <dcterms:created xsi:type="dcterms:W3CDTF">2020-10-05T12:55:15Z</dcterms:created>
  <dcterms:modified xsi:type="dcterms:W3CDTF">2020-10-06T11:29:53Z</dcterms:modified>
</cp:coreProperties>
</file>