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5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1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41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2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09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1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05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0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9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35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D1C2-18BE-4895-8BC2-7997E34318D0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9774-C512-4186-B9AA-572B05B07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1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omputerra.ru/wp-content/uploads/2020/03/2-1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04665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00CC"/>
                </a:solidFill>
                <a:effectLst>
                  <a:reflection blurRad="12700" stA="50000" endPos="50000" dist="5004" dir="5400000" sy="-100000"/>
                </a:effectLst>
              </a:rPr>
              <a:t>Чтоб здоровыми нам быть, </a:t>
            </a:r>
            <a:endParaRPr lang="ru-RU" sz="2800" dirty="0" smtClean="0">
              <a:solidFill>
                <a:srgbClr val="0000CC"/>
              </a:solidFill>
            </a:endParaRPr>
          </a:p>
          <a:p>
            <a:r>
              <a:rPr lang="ru-RU" sz="2800" b="1" cap="all" dirty="0" smtClean="0">
                <a:solidFill>
                  <a:srgbClr val="0000CC"/>
                </a:solidFill>
                <a:effectLst>
                  <a:reflection blurRad="12700" stA="50000" endPos="50000" dist="5004" dir="5400000" sy="-100000"/>
                </a:effectLst>
              </a:rPr>
              <a:t>руки чаще нужно мыть.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1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shareslide.ru/img/thumbs/a46f6b5e5e1c8b1645586414d793e610-800x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76056" cy="4208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Tatyana\Desktop\Новая папка (3)\IMG_20220517_0955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92" y="3284984"/>
            <a:ext cx="3960439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58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s://cf2.ppt-online.org/files2/slide/6/6uBUEZnyYjoXtxKmSf8MQ0G5gHTdCkPcWbVLFqOz9/slide-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6" y="980728"/>
            <a:ext cx="7074668" cy="524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1578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media-digital.ru/wp-content/uploads/4/e/5/4e5df1b03205df4f035f68db4bd20daf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"/>
          <a:stretch/>
        </p:blipFill>
        <p:spPr bwMode="auto">
          <a:xfrm>
            <a:off x="971600" y="764704"/>
            <a:ext cx="7200800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923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s://cf.ppt-online.org/files/slide/u/u4yAgqXMYx6iL78TNHtzmrpf0DUPEd5w3oaQKB/slide-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1"/>
          <a:stretch/>
        </p:blipFill>
        <p:spPr bwMode="auto">
          <a:xfrm>
            <a:off x="683568" y="729614"/>
            <a:ext cx="7541577" cy="53765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2281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76918"/>
            <a:ext cx="5688632" cy="42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Что бы доказать информацию о микробах, которые живут на грязных руках я реши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59240" r="65983" b="3292"/>
          <a:stretch/>
        </p:blipFill>
        <p:spPr bwMode="auto">
          <a:xfrm>
            <a:off x="323528" y="332656"/>
            <a:ext cx="2520280" cy="2866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0982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http://player.myshared.ru/10/998847/slides/slide_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8" t="11650" b="39220"/>
          <a:stretch/>
        </p:blipFill>
        <p:spPr bwMode="auto">
          <a:xfrm>
            <a:off x="1223628" y="404664"/>
            <a:ext cx="6444716" cy="2477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Tatyana\Desktop\Новая папка (3)\IMG_20220517_0944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3"/>
            <a:ext cx="3600400" cy="273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Tatyana\Desktop\Новая папка (3)\IMG_20220517_0944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2"/>
            <a:ext cx="3672408" cy="2731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993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ds02.infourok.ru/uploads/ex/06c2/000536e1-4ebe4fcb/img3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5"/>
          <a:stretch/>
        </p:blipFill>
        <p:spPr bwMode="auto">
          <a:xfrm>
            <a:off x="1043608" y="908720"/>
            <a:ext cx="7056784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035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про бактерии (43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animated-images.su/_ph/85/2/81334389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200800" cy="5256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7000">
        <p14:ripple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</dc:creator>
  <cp:lastModifiedBy>Tatyana</cp:lastModifiedBy>
  <cp:revision>7</cp:revision>
  <dcterms:created xsi:type="dcterms:W3CDTF">2022-05-17T11:57:47Z</dcterms:created>
  <dcterms:modified xsi:type="dcterms:W3CDTF">2022-05-17T13:27:48Z</dcterms:modified>
</cp:coreProperties>
</file>