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82" r:id="rId8"/>
    <p:sldId id="262" r:id="rId9"/>
    <p:sldId id="263" r:id="rId10"/>
    <p:sldId id="265" r:id="rId11"/>
    <p:sldId id="266" r:id="rId12"/>
    <p:sldId id="271" r:id="rId13"/>
    <p:sldId id="270" r:id="rId14"/>
    <p:sldId id="273" r:id="rId15"/>
    <p:sldId id="274" r:id="rId16"/>
    <p:sldId id="279" r:id="rId17"/>
    <p:sldId id="280" r:id="rId18"/>
    <p:sldId id="281" r:id="rId19"/>
    <p:sldId id="264" r:id="rId20"/>
    <p:sldId id="267" r:id="rId21"/>
    <p:sldId id="268" r:id="rId22"/>
    <p:sldId id="269" r:id="rId23"/>
    <p:sldId id="272" r:id="rId24"/>
    <p:sldId id="275" r:id="rId25"/>
    <p:sldId id="276" r:id="rId26"/>
    <p:sldId id="277" r:id="rId27"/>
    <p:sldId id="27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5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microsoft.com/office/2007/relationships/hdphoto" Target="../media/hdphoto4.wdp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microsoft.com/office/2007/relationships/hdphoto" Target="../media/hdphoto9.wdp"/><Relationship Id="rId4" Type="http://schemas.openxmlformats.org/officeDocument/2006/relationships/image" Target="../media/image71.jpeg"/><Relationship Id="rId9" Type="http://schemas.microsoft.com/office/2007/relationships/hdphoto" Target="../media/hdphoto1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microsoft.com/office/2007/relationships/hdphoto" Target="../media/hdphoto17.wdp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78.jpeg"/><Relationship Id="rId4" Type="http://schemas.openxmlformats.org/officeDocument/2006/relationships/image" Target="../media/image75.jpeg"/><Relationship Id="rId9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07/relationships/hdphoto" Target="../media/hdphoto18.wdp"/><Relationship Id="rId7" Type="http://schemas.microsoft.com/office/2007/relationships/hdphoto" Target="../media/hdphoto20.wdp"/><Relationship Id="rId12" Type="http://schemas.microsoft.com/office/2007/relationships/hdphoto" Target="../media/hdphoto22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5.jpeg"/><Relationship Id="rId5" Type="http://schemas.microsoft.com/office/2007/relationships/hdphoto" Target="../media/hdphoto19.wdp"/><Relationship Id="rId10" Type="http://schemas.microsoft.com/office/2007/relationships/hdphoto" Target="../media/hdphoto21.wdp"/><Relationship Id="rId4" Type="http://schemas.openxmlformats.org/officeDocument/2006/relationships/image" Target="../media/image81.jpeg"/><Relationship Id="rId9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роект по финансовой грамотности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профессии хороши - выбирай на вкус»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группе детского сада</a:t>
            </a:r>
          </a:p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долгосрочный.</a:t>
            </a:r>
          </a:p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познавательный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4555" y="4293096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Нечаева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Е.В.</a:t>
            </a:r>
          </a:p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Фаткулина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 Р.</a:t>
            </a:r>
          </a:p>
        </p:txBody>
      </p:sp>
    </p:spTree>
    <p:extLst>
      <p:ext uri="{BB962C8B-B14F-4D97-AF65-F5344CB8AC3E}">
        <p14:creationId xmlns:p14="http://schemas.microsoft.com/office/powerpoint/2010/main" val="6043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701"/>
            <a:ext cx="653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пазлы «Подбери».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95"/>
          <a:stretch/>
        </p:blipFill>
        <p:spPr>
          <a:xfrm rot="5400000">
            <a:off x="-523186" y="2210849"/>
            <a:ext cx="3921153" cy="240446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844824"/>
            <a:ext cx="5569602" cy="3136515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3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1067348"/>
            <a:ext cx="2736304" cy="221481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89505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–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136" y="3501008"/>
            <a:ext cx="5690201" cy="320443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50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4027353" cy="226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183710"/>
            <a:ext cx="4027353" cy="226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1" y="3861048"/>
            <a:ext cx="3957935" cy="248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259632" y="313492"/>
            <a:ext cx="6519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Раскраски – развивайки «Профессии».</a:t>
            </a:r>
          </a:p>
        </p:txBody>
      </p:sp>
    </p:spTree>
    <p:extLst>
      <p:ext uri="{BB962C8B-B14F-4D97-AF65-F5344CB8AC3E}">
        <p14:creationId xmlns:p14="http://schemas.microsoft.com/office/powerpoint/2010/main" val="10119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1041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 – ролевая игра: «Магазин»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2987824" y="1218822"/>
            <a:ext cx="2874077" cy="162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67544" y="1196752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19" y="1177776"/>
            <a:ext cx="2622048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36371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96" y="3900771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33055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85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83" y="712633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419133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3" y="4293096"/>
            <a:ext cx="2160000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56443" y="1722652"/>
            <a:ext cx="4860501" cy="28404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36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81379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3372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45024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365" y="3645024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47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3888000" cy="388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63728"/>
            <a:ext cx="3888000" cy="3888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43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49391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49391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717032"/>
            <a:ext cx="2880000" cy="28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49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76672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007" y="828106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18" y="3850072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79758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75704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76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884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медицинский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653136"/>
            <a:ext cx="2998134" cy="198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412226"/>
            <a:ext cx="3058982" cy="198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906" y="908720"/>
            <a:ext cx="2985205" cy="198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857" y="3555210"/>
            <a:ext cx="2297277" cy="296334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9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408" y="11663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проекта: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обобщенных представлений о значимости труда людей требует наличия у детей, прежде всего четких понятий о том, что в каждом конкретном процессе достигается результат, имеющий точное назначение – удовлетворять ту или иную потребность. Ознакомление с трудовой деятельностью родителей имеет решающее значение для формирования у ребенка первоначальных представлений о роли труда и значимости его в жизни общества.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8629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является первой ступенью общего образования, что закреплено в законе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«Об образовании Российской Федерации»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человека все закладывается с детства и профессиональная направленность в том числе. Раннее начало подготовки ребенка к выбору будущей профессии заключается не в навязывании ребенку того, кем он должен стать, по мнению родителей, а в том, чтобы познакомить ребенка с различными видами труда, чтобы облегчить ему самостоятельный выбор в дальнейшем. Знакомство детей с трудом взрослых это не только средство формирования системных знаний, но приобретение детьми опыта общения с людьми, понятия о профессиональной деятельности взрослых. В ходе беседы с детьми выяснилось, что они не достаточно ознакомлены с профессиями своих родителей. В этом случае углубленное изучение профессий, через профессии родителей способствует развитию представлений об их значимости, ценности каждого труда. Ребенку необходимо знать, кем работают его родители или работали бабушки и дедушки, познакомить со спецификой профессий, требованиями, которые они предъявляют к человеку, а также интересоваться, кем он хочет стать, когда вырастет, чтобы выявить реальные интересы и потребности ребенка. Чем больше ребенок впитает информации и чем более разнообразна и богата она будет, тем легче ему будет сделать в будущем свой решающий выбор, который определит его жизнь.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Поэтому и возникла идея создания данного проекта. Тематика проекта отражает знакомство детей с некоторыми профессиями родителей. Знакомство детей с профессиями, их социальная адаптация в обществе напрямую зависит от правильно организованной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98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кабинет заведующей детского сада.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24744"/>
            <a:ext cx="4614030" cy="288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861048"/>
            <a:ext cx="5114101" cy="288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73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3508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в прачку.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855505"/>
            <a:ext cx="2560866" cy="2592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855505"/>
            <a:ext cx="3617953" cy="252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963806"/>
            <a:ext cx="3817885" cy="252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2785" y="4077072"/>
            <a:ext cx="2784870" cy="252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45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4283063" cy="2412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501008"/>
            <a:ext cx="4283968" cy="241251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92975" y="1695858"/>
            <a:ext cx="4922339" cy="2772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35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06804"/>
            <a:ext cx="590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на кухню детского сада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97" y="908720"/>
            <a:ext cx="3835575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15" y="3789040"/>
            <a:ext cx="3835574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160" y="3789040"/>
            <a:ext cx="3835574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3835577" cy="216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11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6105" y="2378433"/>
            <a:ext cx="4091298" cy="230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4215" y="2378417"/>
            <a:ext cx="4091298" cy="230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8559" y="2378425"/>
            <a:ext cx="4091282" cy="230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8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86" y="24426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– Плотник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410" y="1052736"/>
            <a:ext cx="2520000" cy="252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198" y="3920830"/>
            <a:ext cx="2520000" cy="252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52736"/>
            <a:ext cx="2520000" cy="252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39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 – игра: «Путешествие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страну профессий».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2025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852936"/>
            <a:ext cx="2031690" cy="270892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821824"/>
            <a:ext cx="2025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950679"/>
            <a:ext cx="2025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92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88" y="462407"/>
            <a:ext cx="2025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76672"/>
            <a:ext cx="2025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050" y="3685488"/>
            <a:ext cx="2836692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403" y="462407"/>
            <a:ext cx="2848037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573016"/>
            <a:ext cx="3899925" cy="292494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50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Выставка: «Папы разные нужны! Папы разные важны!» 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440" y="1412776"/>
            <a:ext cx="6858000" cy="495214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5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448" y="34616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Выставка: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«Мамы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нужны!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Мамы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важны!» 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769" y="1100649"/>
            <a:ext cx="6178069" cy="551350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14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862" y="31697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 проекта: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Профориентация дошкольников и формирование уважительного отношения к разным видам рабочих специальностей.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проекта: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у дошкольников представления о социальной роли труда взрослых и значимости отдельных специальностей в жизни общества;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формированию положительного отношения и уважения к труду, к людям разных профессий;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способностей, расширение и активизация словаря по теме мероприятия;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расширение кругозора и познавательного интереса детей;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обогащение сюжетно-ролевых игр детей;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обучение их способам взаимодействия со сверстниками в командных играх;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 для закрепления представлений о трудовых действиях, совершаемых взрослыми, о результатах труда, об оборудовании, через различные формы работы и виды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579" y="4296294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исследовательские: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опыты, вопросы проблемно-поискового характера, наблюдения;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наглядные: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рассматривание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иллюстраций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словесные: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беседы, чтение литературы, консультации для родителей, объяснения, указания, словесные инструкции;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практические: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 на экскурсии по садику (медицинский кабинет, прачечная и т.д.) Встреча с родителями.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10407" y="899701"/>
            <a:ext cx="5544616" cy="570667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807985" y="260648"/>
            <a:ext cx="5749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- Инженер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669" y="289531"/>
            <a:ext cx="261375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3928" y="332656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83768" y="3573016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9257" y="3561328"/>
            <a:ext cx="2700000" cy="270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11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3848" y="836712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267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- Мастер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маникюра и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педикюра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3186" y="813037"/>
            <a:ext cx="2616651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6176" y="789363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1823" y="3861048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4219" y="3861048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69473" y="3870798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94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230" y="1166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8230" y="764704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0558" y="764704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29265" y="764704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504" y="3789040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56197" y="3747963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6176" y="3768768"/>
            <a:ext cx="2664000" cy="2664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07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78242"/>
            <a:ext cx="808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кабинет бухгалтерии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детского сада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9" t="-320"/>
          <a:stretch/>
        </p:blipFill>
        <p:spPr>
          <a:xfrm>
            <a:off x="323527" y="1916832"/>
            <a:ext cx="4554169" cy="341625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30440"/>
            <a:ext cx="2841780" cy="378904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06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4" y="1628800"/>
            <a:ext cx="3789040" cy="378904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27784" y="38898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628800"/>
            <a:ext cx="2835000" cy="378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42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351063"/>
            <a:ext cx="4051504" cy="300374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84478" y="2852936"/>
            <a:ext cx="3545632" cy="354563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763688" y="116632"/>
            <a:ext cx="6064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методический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67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361" y="1166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занятие: «Наш любимый детский сад».</a:t>
            </a:r>
            <a:r>
              <a:rPr lang="ru-RU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1284726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268760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4067074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67074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837" y="4062816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24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90165"/>
            <a:ext cx="234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12859"/>
            <a:ext cx="2376000" cy="2376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0" y="3582766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82766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94" y="3573016"/>
            <a:ext cx="2340000" cy="2340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53898"/>
            <a:ext cx="2376000" cy="23760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681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3379"/>
            <a:ext cx="7182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проекта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воспитатели, дети, родители, специалисты 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</a:p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у детей определенных знаний и представлений о профессиях своих родителей (место работы родителей, значимость их труда, гордость и уважение к труду своих родителей);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активности ребенка в процессе его социализации;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понимание детьми значения слово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«профессия»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проявление признательности и уважения к труду взрослых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(родителей)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сформированность знаний о некоторых профессиях родителей, их назначении, особенностях;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пополнение лексики воспитанников;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имитировать деятельность людей различных профессий в ходе сюжетно-ролевых игр.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15945"/>
            <a:ext cx="90364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успешное взаимодействие со своими детьми;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психолого-педагогических компетенций.</a:t>
            </a:r>
          </a:p>
          <a:p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предметно-пространственной развивающей среды по теме проекта;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совместная работа с родителями по расширению знаний детей;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вызвать интерес к окружающему миру;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 значимость профессии в глазах каждого ребенка;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вызвать интерес и уважение к людям, трудящимся в различных профессиях;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помочь родителям правильно организовывать совместный семейный досуг;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поручать детям посильные трудовые обязанности дома, в детском саду, нести ответственность за их выполнение;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обеспечить активность ребенка в сложном процессе становления его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24412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707"/>
            <a:ext cx="87129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этап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(подготовительный)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Подбор литературы: методической, детской.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сборников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стихотворений, загадок, пословиц по теме проекта.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демонстрационного материала.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Определение тематики бесед с детьми: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Определение тематики проблемных вопросов: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 дидактических игр;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подвижных, сюжетно - ролевых игр.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родителями по взаимодействию в рамках проекта.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оборудования.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диагностики знаний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о профессиях своих родителей.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2880025"/>
            <a:ext cx="792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этап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(практический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.Беседа: «Что такое труд и как мы трудимся».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понять детям, что такое труд, 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детей положительное отношение к труду, желание выполнять посильные трудовые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поручения, разъяснять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детям значимость их труда.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Создание выставки «Помощники».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выставке: «Подари новую жизнь старым вещам: чудо – кошелек  и чудо – копилка».</a:t>
            </a:r>
            <a:r>
              <a:rPr lang="ru-RU" sz="1600" i="1" dirty="0">
                <a:solidFill>
                  <a:srgbClr val="639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 smtClean="0">
              <a:solidFill>
                <a:srgbClr val="6397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включение родителей в работу по проекту, процесс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b="1" dirty="0">
                <a:solidFill>
                  <a:srgbClr val="6397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Настольно –печатная игра пазлы «Подбери».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закреплять знания детей о материалах, инструментах, оборудовании, необходимых людям разных профессий.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Настольно –печатная игра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разрезные картинки «Собери».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логическое мышление, внимание,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память, учить соотносить детали.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Раскраски – развивайки «Профессии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знания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профессиях, 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материалах, инструментах, оборудовании, необходимых людям разных профессий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.Сюжетно-ролевая игра «Магазин».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соленым тестом, со способом его приготовления и с приемами лепки, активизировать словарный запас.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в медицинский кабинет.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работой фельдшера детского сада.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в кабинет заведующей детского сада.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работой заведующей детского сада, дать им понять какая ответственность лежит на плечах заведующей.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в прачку.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детей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работой кастелянши, рассказать, как в детском саду ухаживают за полотенцами, постельным бельем.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профессией – плотник.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работой плотника и его орудиями труда.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открытого занятия на тему: «Путешествие в страну профессий».</a:t>
            </a:r>
          </a:p>
          <a:p>
            <a:pPr lvl="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акрепить названия профессий и действий, которые совершаются ими;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упражнять детей в употреблении предложений со значением противопоставления;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представление о том, что труд является средством удовлетворения разнообразных потребностей человека и источником дохода.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Выставка: «Папы разные нужны! Папы разные важны!» (приуроченная к 23 февраля)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профессиями пап.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Выставка : «Мамы разные нужны! Мамы разные важны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!» (приуроченная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марта)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детей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профессиями мам.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6373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 Абиловой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 своей профессии «Мастер маникюра и педикюра».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этой профессии, показать инструменты, которыми работает матер, рассказать о специфики работы.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Абиловой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профессии отца Аделины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Алтынбека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«Инженер – строитель»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профессией строителя буровых на севере нашей страны.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Экскурсия в кабинет бухгалтерии.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с профессией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бухгалтера.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методический кабинет.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детей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профессией старшего воспитателя и методиста, с  спецификой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Итоговое занятие: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«Наш любимый детский сад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детей о профессиях работников детского сада, как элемент патриотического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воспитания,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воспитывать любовь к детскому саду и уважение к его сотрудникам.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052736"/>
            <a:ext cx="6819089" cy="5149433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91680" y="17130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Выставка: «Наши помощники»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551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ыставка: </a:t>
            </a:r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«Подари новую жизнь старым вещам: чудо – кошелек  и чудо – копилка».</a:t>
            </a:r>
            <a:r>
              <a:rPr lang="ru-RU" sz="28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55" y="1340768"/>
            <a:ext cx="7033098" cy="5149433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19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731</TotalTime>
  <Words>650</Words>
  <Application>Microsoft Office PowerPoint</Application>
  <PresentationFormat>Экран 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59</cp:revision>
  <dcterms:created xsi:type="dcterms:W3CDTF">2023-12-06T08:05:18Z</dcterms:created>
  <dcterms:modified xsi:type="dcterms:W3CDTF">2024-07-08T03:35:39Z</dcterms:modified>
</cp:coreProperties>
</file>