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44D9B-7054-4A66-AC97-0B25FB213B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C114B8-EA46-4CA2-8F5A-8B74757EF8C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система сохранения жизни и здоровья</a:t>
          </a:r>
          <a:br>
            <a:rPr lang="ru-RU" sz="240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работников в процессе трудовой деятельности включающая в себя 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DAC10E2-3640-471D-B838-2AAB2216C6FF}" type="parTrans" cxnId="{9DC23891-951E-4DA1-B4FA-46358A5A8260}">
      <dgm:prSet/>
      <dgm:spPr/>
      <dgm:t>
        <a:bodyPr/>
        <a:lstStyle/>
        <a:p>
          <a:endParaRPr lang="ru-RU"/>
        </a:p>
      </dgm:t>
    </dgm:pt>
    <dgm:pt modelId="{8825EAF5-8B07-4A2C-9B68-F4C3FE2B2A70}" type="sibTrans" cxnId="{9DC23891-951E-4DA1-B4FA-46358A5A8260}">
      <dgm:prSet/>
      <dgm:spPr/>
      <dgm:t>
        <a:bodyPr/>
        <a:lstStyle/>
        <a:p>
          <a:endParaRPr lang="ru-RU"/>
        </a:p>
      </dgm:t>
    </dgm:pt>
    <dgm:pt modelId="{2FD18918-C1E9-46CE-B57A-2B2A57CA5F0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правовые,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C3E5A6D-151B-4E2C-8A87-5647F69D5953}" type="parTrans" cxnId="{15140943-F6CF-47A3-9A22-669D6E6F9BA7}">
      <dgm:prSet/>
      <dgm:spPr/>
      <dgm:t>
        <a:bodyPr/>
        <a:lstStyle/>
        <a:p>
          <a:endParaRPr lang="ru-RU"/>
        </a:p>
      </dgm:t>
    </dgm:pt>
    <dgm:pt modelId="{38517D9C-A3B9-4D14-ADE4-6E87819A4C30}" type="sibTrans" cxnId="{15140943-F6CF-47A3-9A22-669D6E6F9BA7}">
      <dgm:prSet/>
      <dgm:spPr/>
      <dgm:t>
        <a:bodyPr/>
        <a:lstStyle/>
        <a:p>
          <a:endParaRPr lang="ru-RU"/>
        </a:p>
      </dgm:t>
    </dgm:pt>
    <dgm:pt modelId="{03F00EB0-2890-42B8-963D-B2F22991F48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социально-</a:t>
          </a:r>
          <a:br>
            <a:rPr lang="ru-RU" sz="240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экономические,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0448D61-57C8-4F73-BBB9-E7FA41110C42}" type="parTrans" cxnId="{95B70B6A-DD09-4D38-BCC5-55A285566026}">
      <dgm:prSet/>
      <dgm:spPr/>
      <dgm:t>
        <a:bodyPr/>
        <a:lstStyle/>
        <a:p>
          <a:endParaRPr lang="ru-RU"/>
        </a:p>
      </dgm:t>
    </dgm:pt>
    <dgm:pt modelId="{3C425AE1-F5E8-49E0-BE78-623096F78533}" type="sibTrans" cxnId="{95B70B6A-DD09-4D38-BCC5-55A285566026}">
      <dgm:prSet/>
      <dgm:spPr/>
      <dgm:t>
        <a:bodyPr/>
        <a:lstStyle/>
        <a:p>
          <a:endParaRPr lang="ru-RU"/>
        </a:p>
      </dgm:t>
    </dgm:pt>
    <dgm:pt modelId="{2872654C-DBA0-4815-ABCD-F8993D45F85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организационно-технические,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94955F5-A8AD-412B-B565-45BA63D1040A}" type="parTrans" cxnId="{52A812D3-5B01-4681-8BAA-DCB91467DEC7}">
      <dgm:prSet/>
      <dgm:spPr/>
      <dgm:t>
        <a:bodyPr/>
        <a:lstStyle/>
        <a:p>
          <a:endParaRPr lang="ru-RU"/>
        </a:p>
      </dgm:t>
    </dgm:pt>
    <dgm:pt modelId="{6C25A70E-4A4C-4B49-9A77-54AC7474E015}" type="sibTrans" cxnId="{52A812D3-5B01-4681-8BAA-DCB91467DEC7}">
      <dgm:prSet/>
      <dgm:spPr/>
      <dgm:t>
        <a:bodyPr/>
        <a:lstStyle/>
        <a:p>
          <a:endParaRPr lang="ru-RU"/>
        </a:p>
      </dgm:t>
    </dgm:pt>
    <dgm:pt modelId="{8CF26BF0-58B1-4DD0-A7A8-2A5C078CC9B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лечебно-</a:t>
          </a:r>
          <a:br>
            <a:rPr lang="ru-RU" sz="240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профилактические,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5E415F3-8918-4B83-AB1F-A77141CCC4FE}" type="parTrans" cxnId="{90FFA9C7-D950-466C-971B-89A032A877EC}">
      <dgm:prSet/>
      <dgm:spPr/>
      <dgm:t>
        <a:bodyPr/>
        <a:lstStyle/>
        <a:p>
          <a:endParaRPr lang="ru-RU"/>
        </a:p>
      </dgm:t>
    </dgm:pt>
    <dgm:pt modelId="{4E26D7C3-B560-4D4A-AD46-6E318546CEBF}" type="sibTrans" cxnId="{90FFA9C7-D950-466C-971B-89A032A877EC}">
      <dgm:prSet/>
      <dgm:spPr/>
      <dgm:t>
        <a:bodyPr/>
        <a:lstStyle/>
        <a:p>
          <a:endParaRPr lang="ru-RU"/>
        </a:p>
      </dgm:t>
    </dgm:pt>
    <dgm:pt modelId="{DD339B94-B87A-4855-8966-A6A134B8ED2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санитарно-гигиенические,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B6A1619-C473-4DD9-B867-FC9F7F5082C9}" type="parTrans" cxnId="{52886B69-1686-48AA-9EDC-5FA542798C3D}">
      <dgm:prSet/>
      <dgm:spPr/>
      <dgm:t>
        <a:bodyPr/>
        <a:lstStyle/>
        <a:p>
          <a:endParaRPr lang="ru-RU"/>
        </a:p>
      </dgm:t>
    </dgm:pt>
    <dgm:pt modelId="{313C54C6-FD3E-4530-960B-F76C0DE866B8}" type="sibTrans" cxnId="{52886B69-1686-48AA-9EDC-5FA542798C3D}">
      <dgm:prSet/>
      <dgm:spPr/>
      <dgm:t>
        <a:bodyPr/>
        <a:lstStyle/>
        <a:p>
          <a:endParaRPr lang="ru-RU"/>
        </a:p>
      </dgm:t>
    </dgm:pt>
    <dgm:pt modelId="{375ADC76-A4B9-440D-A70F-14E149E4CE8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реабилитационные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C41F00F-3FB4-48E0-B40F-DF7FA9F80CED}" type="parTrans" cxnId="{C27025AB-44D6-4F7A-B41D-C25809C6540D}">
      <dgm:prSet/>
      <dgm:spPr/>
      <dgm:t>
        <a:bodyPr/>
        <a:lstStyle/>
        <a:p>
          <a:endParaRPr lang="ru-RU"/>
        </a:p>
      </dgm:t>
    </dgm:pt>
    <dgm:pt modelId="{5DECBBCF-FDDB-4A37-A642-14BA6B068B5B}" type="sibTrans" cxnId="{C27025AB-44D6-4F7A-B41D-C25809C6540D}">
      <dgm:prSet/>
      <dgm:spPr/>
      <dgm:t>
        <a:bodyPr/>
        <a:lstStyle/>
        <a:p>
          <a:endParaRPr lang="ru-RU"/>
        </a:p>
      </dgm:t>
    </dgm:pt>
    <dgm:pt modelId="{D924A6B5-CF8F-4C39-98C3-1F93E737D867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 иные</a:t>
          </a:r>
          <a:br>
            <a:rPr lang="ru-RU" sz="240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мероприятия.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95FED4E-28CF-4A51-9D51-521854C68B84}" type="parTrans" cxnId="{1C025A78-3E9E-4280-80F5-50AE4C26D55B}">
      <dgm:prSet/>
      <dgm:spPr/>
      <dgm:t>
        <a:bodyPr/>
        <a:lstStyle/>
        <a:p>
          <a:endParaRPr lang="ru-RU"/>
        </a:p>
      </dgm:t>
    </dgm:pt>
    <dgm:pt modelId="{68B1EDBE-52CE-4EE0-B712-306087184059}" type="sibTrans" cxnId="{1C025A78-3E9E-4280-80F5-50AE4C26D55B}">
      <dgm:prSet/>
      <dgm:spPr/>
      <dgm:t>
        <a:bodyPr/>
        <a:lstStyle/>
        <a:p>
          <a:endParaRPr lang="ru-RU"/>
        </a:p>
      </dgm:t>
    </dgm:pt>
    <dgm:pt modelId="{30758880-AA36-459E-B753-6530A0B1F77B}" type="pres">
      <dgm:prSet presAssocID="{28944D9B-7054-4A66-AC97-0B25FB213B36}" presName="linear" presStyleCnt="0">
        <dgm:presLayoutVars>
          <dgm:animLvl val="lvl"/>
          <dgm:resizeHandles val="exact"/>
        </dgm:presLayoutVars>
      </dgm:prSet>
      <dgm:spPr/>
    </dgm:pt>
    <dgm:pt modelId="{3E7324D7-E0AD-48AC-A906-7E9220EC8CC4}" type="pres">
      <dgm:prSet presAssocID="{BEC114B8-EA46-4CA2-8F5A-8B74757EF8C2}" presName="parentText" presStyleLbl="node1" presStyleIdx="0" presStyleCnt="1" custScaleX="89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71E06-A53C-450E-8D91-5185D3F26CA9}" type="pres">
      <dgm:prSet presAssocID="{BEC114B8-EA46-4CA2-8F5A-8B74757EF8C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E57B71-D79F-4F66-8FFD-E01161B768DF}" type="presOf" srcId="{D924A6B5-CF8F-4C39-98C3-1F93E737D867}" destId="{40071E06-A53C-450E-8D91-5185D3F26CA9}" srcOrd="0" destOrd="6" presId="urn:microsoft.com/office/officeart/2005/8/layout/vList2"/>
    <dgm:cxn modelId="{FAB669CC-8707-4850-A549-E97EF2F97804}" type="presOf" srcId="{375ADC76-A4B9-440D-A70F-14E149E4CE81}" destId="{40071E06-A53C-450E-8D91-5185D3F26CA9}" srcOrd="0" destOrd="5" presId="urn:microsoft.com/office/officeart/2005/8/layout/vList2"/>
    <dgm:cxn modelId="{95B70B6A-DD09-4D38-BCC5-55A285566026}" srcId="{BEC114B8-EA46-4CA2-8F5A-8B74757EF8C2}" destId="{03F00EB0-2890-42B8-963D-B2F22991F488}" srcOrd="1" destOrd="0" parTransId="{80448D61-57C8-4F73-BBB9-E7FA41110C42}" sibTransId="{3C425AE1-F5E8-49E0-BE78-623096F78533}"/>
    <dgm:cxn modelId="{5D028083-6F01-42A6-88B4-93F9BE03743B}" type="presOf" srcId="{2FD18918-C1E9-46CE-B57A-2B2A57CA5F0D}" destId="{40071E06-A53C-450E-8D91-5185D3F26CA9}" srcOrd="0" destOrd="0" presId="urn:microsoft.com/office/officeart/2005/8/layout/vList2"/>
    <dgm:cxn modelId="{C9830448-BDAF-4255-839F-CB5A0A209D11}" type="presOf" srcId="{03F00EB0-2890-42B8-963D-B2F22991F488}" destId="{40071E06-A53C-450E-8D91-5185D3F26CA9}" srcOrd="0" destOrd="1" presId="urn:microsoft.com/office/officeart/2005/8/layout/vList2"/>
    <dgm:cxn modelId="{5BDDBF75-9DC5-43AB-A6E5-5CFEB009D914}" type="presOf" srcId="{DD339B94-B87A-4855-8966-A6A134B8ED2D}" destId="{40071E06-A53C-450E-8D91-5185D3F26CA9}" srcOrd="0" destOrd="3" presId="urn:microsoft.com/office/officeart/2005/8/layout/vList2"/>
    <dgm:cxn modelId="{4778DE43-FF1D-4336-89CB-1400E5AEB4E8}" type="presOf" srcId="{BEC114B8-EA46-4CA2-8F5A-8B74757EF8C2}" destId="{3E7324D7-E0AD-48AC-A906-7E9220EC8CC4}" srcOrd="0" destOrd="0" presId="urn:microsoft.com/office/officeart/2005/8/layout/vList2"/>
    <dgm:cxn modelId="{15140943-F6CF-47A3-9A22-669D6E6F9BA7}" srcId="{BEC114B8-EA46-4CA2-8F5A-8B74757EF8C2}" destId="{2FD18918-C1E9-46CE-B57A-2B2A57CA5F0D}" srcOrd="0" destOrd="0" parTransId="{9C3E5A6D-151B-4E2C-8A87-5647F69D5953}" sibTransId="{38517D9C-A3B9-4D14-ADE4-6E87819A4C30}"/>
    <dgm:cxn modelId="{52A812D3-5B01-4681-8BAA-DCB91467DEC7}" srcId="{BEC114B8-EA46-4CA2-8F5A-8B74757EF8C2}" destId="{2872654C-DBA0-4815-ABCD-F8993D45F858}" srcOrd="2" destOrd="0" parTransId="{094955F5-A8AD-412B-B565-45BA63D1040A}" sibTransId="{6C25A70E-4A4C-4B49-9A77-54AC7474E015}"/>
    <dgm:cxn modelId="{3A903E5B-E4C9-4D5E-8037-31741C7EF8C9}" type="presOf" srcId="{2872654C-DBA0-4815-ABCD-F8993D45F858}" destId="{40071E06-A53C-450E-8D91-5185D3F26CA9}" srcOrd="0" destOrd="2" presId="urn:microsoft.com/office/officeart/2005/8/layout/vList2"/>
    <dgm:cxn modelId="{8FA5071B-5601-497D-A2F1-354CC7317384}" type="presOf" srcId="{8CF26BF0-58B1-4DD0-A7A8-2A5C078CC9B8}" destId="{40071E06-A53C-450E-8D91-5185D3F26CA9}" srcOrd="0" destOrd="4" presId="urn:microsoft.com/office/officeart/2005/8/layout/vList2"/>
    <dgm:cxn modelId="{1C025A78-3E9E-4280-80F5-50AE4C26D55B}" srcId="{BEC114B8-EA46-4CA2-8F5A-8B74757EF8C2}" destId="{D924A6B5-CF8F-4C39-98C3-1F93E737D867}" srcOrd="6" destOrd="0" parTransId="{495FED4E-28CF-4A51-9D51-521854C68B84}" sibTransId="{68B1EDBE-52CE-4EE0-B712-306087184059}"/>
    <dgm:cxn modelId="{0867B484-1F28-4476-A662-F3F087E4377C}" type="presOf" srcId="{28944D9B-7054-4A66-AC97-0B25FB213B36}" destId="{30758880-AA36-459E-B753-6530A0B1F77B}" srcOrd="0" destOrd="0" presId="urn:microsoft.com/office/officeart/2005/8/layout/vList2"/>
    <dgm:cxn modelId="{C27025AB-44D6-4F7A-B41D-C25809C6540D}" srcId="{BEC114B8-EA46-4CA2-8F5A-8B74757EF8C2}" destId="{375ADC76-A4B9-440D-A70F-14E149E4CE81}" srcOrd="5" destOrd="0" parTransId="{AC41F00F-3FB4-48E0-B40F-DF7FA9F80CED}" sibTransId="{5DECBBCF-FDDB-4A37-A642-14BA6B068B5B}"/>
    <dgm:cxn modelId="{9DC23891-951E-4DA1-B4FA-46358A5A8260}" srcId="{28944D9B-7054-4A66-AC97-0B25FB213B36}" destId="{BEC114B8-EA46-4CA2-8F5A-8B74757EF8C2}" srcOrd="0" destOrd="0" parTransId="{4DAC10E2-3640-471D-B838-2AAB2216C6FF}" sibTransId="{8825EAF5-8B07-4A2C-9B68-F4C3FE2B2A70}"/>
    <dgm:cxn modelId="{90FFA9C7-D950-466C-971B-89A032A877EC}" srcId="{BEC114B8-EA46-4CA2-8F5A-8B74757EF8C2}" destId="{8CF26BF0-58B1-4DD0-A7A8-2A5C078CC9B8}" srcOrd="4" destOrd="0" parTransId="{65E415F3-8918-4B83-AB1F-A77141CCC4FE}" sibTransId="{4E26D7C3-B560-4D4A-AD46-6E318546CEBF}"/>
    <dgm:cxn modelId="{52886B69-1686-48AA-9EDC-5FA542798C3D}" srcId="{BEC114B8-EA46-4CA2-8F5A-8B74757EF8C2}" destId="{DD339B94-B87A-4855-8966-A6A134B8ED2D}" srcOrd="3" destOrd="0" parTransId="{EB6A1619-C473-4DD9-B867-FC9F7F5082C9}" sibTransId="{313C54C6-FD3E-4530-960B-F76C0DE866B8}"/>
    <dgm:cxn modelId="{D2A90C51-1092-4549-A988-6D044E8BABA0}" type="presParOf" srcId="{30758880-AA36-459E-B753-6530A0B1F77B}" destId="{3E7324D7-E0AD-48AC-A906-7E9220EC8CC4}" srcOrd="0" destOrd="0" presId="urn:microsoft.com/office/officeart/2005/8/layout/vList2"/>
    <dgm:cxn modelId="{42860D48-1EF4-4B4C-8B7F-5ABBA85C8404}" type="presParOf" srcId="{30758880-AA36-459E-B753-6530A0B1F77B}" destId="{40071E06-A53C-450E-8D91-5185D3F26CA9}" srcOrd="1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6C544-5E1C-4467-9C78-BE2FF99B1E1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62E04E-E485-4B90-9A14-219D00E4696A}">
      <dgm:prSet phldrT="[Текст]"/>
      <dgm:spPr/>
      <dgm:t>
        <a:bodyPr/>
        <a:lstStyle/>
        <a:p>
          <a:r>
            <a:rPr lang="ru-RU" dirty="0" smtClean="0"/>
            <a:t>ПРАВОВЫЕ ОСНОВЫ ОХРАНЫ ТРУДА</a:t>
          </a:r>
          <a:endParaRPr lang="ru-RU" dirty="0"/>
        </a:p>
      </dgm:t>
    </dgm:pt>
    <dgm:pt modelId="{B32E8681-A4F2-4DEB-8CEF-35EE35FB3F04}" type="parTrans" cxnId="{8E369438-F345-42AA-ADF1-9EE29646A3F9}">
      <dgm:prSet/>
      <dgm:spPr/>
      <dgm:t>
        <a:bodyPr/>
        <a:lstStyle/>
        <a:p>
          <a:endParaRPr lang="ru-RU"/>
        </a:p>
      </dgm:t>
    </dgm:pt>
    <dgm:pt modelId="{C1078834-E467-4262-BC6B-29AD32F91794}" type="sibTrans" cxnId="{8E369438-F345-42AA-ADF1-9EE29646A3F9}">
      <dgm:prSet/>
      <dgm:spPr/>
      <dgm:t>
        <a:bodyPr/>
        <a:lstStyle/>
        <a:p>
          <a:endParaRPr lang="ru-RU"/>
        </a:p>
      </dgm:t>
    </dgm:pt>
    <dgm:pt modelId="{6ADE48B2-325E-446E-9A3D-8CD845D83B65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Действуют на территории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РФ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37486D6-2C17-4460-B968-5EC28790B32B}" type="parTrans" cxnId="{AA3AFF93-BF1F-406C-90DC-F32F602B2BD9}">
      <dgm:prSet/>
      <dgm:spPr/>
      <dgm:t>
        <a:bodyPr/>
        <a:lstStyle/>
        <a:p>
          <a:endParaRPr lang="ru-RU"/>
        </a:p>
      </dgm:t>
    </dgm:pt>
    <dgm:pt modelId="{67CB7620-0FDE-4B8C-A84C-35A65D09FEE9}" type="sibTrans" cxnId="{AA3AFF93-BF1F-406C-90DC-F32F602B2BD9}">
      <dgm:prSet/>
      <dgm:spPr/>
      <dgm:t>
        <a:bodyPr/>
        <a:lstStyle/>
        <a:p>
          <a:endParaRPr lang="ru-RU"/>
        </a:p>
      </dgm:t>
    </dgm:pt>
    <dgm:pt modelId="{843A66D8-EDAC-41A6-A9A9-C1805019DF0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Федеральные законы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5812438-9A14-43C2-93BD-94944188306F}" type="parTrans" cxnId="{EC5C5D96-6B1F-4B59-B7E6-DA89F944F0DD}">
      <dgm:prSet/>
      <dgm:spPr/>
      <dgm:t>
        <a:bodyPr/>
        <a:lstStyle/>
        <a:p>
          <a:endParaRPr lang="ru-RU"/>
        </a:p>
      </dgm:t>
    </dgm:pt>
    <dgm:pt modelId="{36EEE453-4EFE-49B4-A5D5-3BEA54807F6F}" type="sibTrans" cxnId="{EC5C5D96-6B1F-4B59-B7E6-DA89F944F0DD}">
      <dgm:prSet/>
      <dgm:spPr/>
      <dgm:t>
        <a:bodyPr/>
        <a:lstStyle/>
        <a:p>
          <a:endParaRPr lang="ru-RU"/>
        </a:p>
      </dgm:t>
    </dgm:pt>
    <dgm:pt modelId="{3DEE70EF-B412-4D08-9833-EEDB4E490D92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Нормативные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правовые акты РФ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428269-32D4-4910-99A6-CB65359512B9}" type="parTrans" cxnId="{D08FFC80-C65C-4DCA-BDDE-824F63E9AA76}">
      <dgm:prSet/>
      <dgm:spPr/>
      <dgm:t>
        <a:bodyPr/>
        <a:lstStyle/>
        <a:p>
          <a:endParaRPr lang="ru-RU"/>
        </a:p>
      </dgm:t>
    </dgm:pt>
    <dgm:pt modelId="{EFDF6391-2F36-483F-8ABB-C1038D27765D}" type="sibTrans" cxnId="{D08FFC80-C65C-4DCA-BDDE-824F63E9AA76}">
      <dgm:prSet/>
      <dgm:spPr/>
      <dgm:t>
        <a:bodyPr/>
        <a:lstStyle/>
        <a:p>
          <a:endParaRPr lang="ru-RU"/>
        </a:p>
      </dgm:t>
    </dgm:pt>
    <dgm:pt modelId="{8911B62E-5946-4D6D-B61C-8AE11D9BAFF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Действуют на территории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субъекта РФ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989CBD-107B-4B7A-B687-EEA1015E31E7}" type="parTrans" cxnId="{67438DF9-9BF1-4FE2-9ED2-1E14A406EC39}">
      <dgm:prSet/>
      <dgm:spPr/>
      <dgm:t>
        <a:bodyPr/>
        <a:lstStyle/>
        <a:p>
          <a:endParaRPr lang="ru-RU"/>
        </a:p>
      </dgm:t>
    </dgm:pt>
    <dgm:pt modelId="{DD1D4B0A-05DC-4175-8B59-8A749EA2B85D}" type="sibTrans" cxnId="{67438DF9-9BF1-4FE2-9ED2-1E14A406EC39}">
      <dgm:prSet/>
      <dgm:spPr/>
      <dgm:t>
        <a:bodyPr/>
        <a:lstStyle/>
        <a:p>
          <a:endParaRPr lang="ru-RU"/>
        </a:p>
      </dgm:t>
    </dgm:pt>
    <dgm:pt modelId="{A8F6C077-4933-4365-B61B-4DB32D6A941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Законы субъектов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РФ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BA88027-AEAE-44F7-A277-C5B8DCD18497}" type="parTrans" cxnId="{311435A3-8EE4-4167-BDA5-41DDEFEBD8DC}">
      <dgm:prSet/>
      <dgm:spPr/>
      <dgm:t>
        <a:bodyPr/>
        <a:lstStyle/>
        <a:p>
          <a:endParaRPr lang="ru-RU"/>
        </a:p>
      </dgm:t>
    </dgm:pt>
    <dgm:pt modelId="{79B5A4A8-66AF-445F-A1A8-0274E9D1D73D}" type="sibTrans" cxnId="{311435A3-8EE4-4167-BDA5-41DDEFEBD8DC}">
      <dgm:prSet/>
      <dgm:spPr/>
      <dgm:t>
        <a:bodyPr/>
        <a:lstStyle/>
        <a:p>
          <a:endParaRPr lang="ru-RU"/>
        </a:p>
      </dgm:t>
    </dgm:pt>
    <dgm:pt modelId="{EEF77408-8AC9-4C7D-874A-CB7B2BF6F3B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Нормативные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правовые акты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субъектов РФ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A63411E-D510-446B-8A43-2B03A6BC75AB}" type="parTrans" cxnId="{F288E1DF-0835-4ABC-9BD0-04224DB5C7CC}">
      <dgm:prSet/>
      <dgm:spPr/>
      <dgm:t>
        <a:bodyPr/>
        <a:lstStyle/>
        <a:p>
          <a:endParaRPr lang="ru-RU"/>
        </a:p>
      </dgm:t>
    </dgm:pt>
    <dgm:pt modelId="{DA1DBF94-5BA4-4438-A2F3-201E8C9178FF}" type="sibTrans" cxnId="{F288E1DF-0835-4ABC-9BD0-04224DB5C7CC}">
      <dgm:prSet/>
      <dgm:spPr/>
      <dgm:t>
        <a:bodyPr/>
        <a:lstStyle/>
        <a:p>
          <a:endParaRPr lang="ru-RU"/>
        </a:p>
      </dgm:t>
    </dgm:pt>
    <dgm:pt modelId="{4CA755D7-86A3-47C2-89EF-E4564ACA6E9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Действуют у конкретного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работодателя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0E4D1EF-F4D7-4862-BF02-B1ACA19B2482}" type="parTrans" cxnId="{59737B28-F711-47C1-8649-75FA543E15B7}">
      <dgm:prSet/>
      <dgm:spPr/>
      <dgm:t>
        <a:bodyPr/>
        <a:lstStyle/>
        <a:p>
          <a:endParaRPr lang="ru-RU"/>
        </a:p>
      </dgm:t>
    </dgm:pt>
    <dgm:pt modelId="{D6C3ABEE-8200-480F-87BE-D451BD821217}" type="sibTrans" cxnId="{59737B28-F711-47C1-8649-75FA543E15B7}">
      <dgm:prSet/>
      <dgm:spPr/>
      <dgm:t>
        <a:bodyPr/>
        <a:lstStyle/>
        <a:p>
          <a:endParaRPr lang="ru-RU"/>
        </a:p>
      </dgm:t>
    </dgm:pt>
    <dgm:pt modelId="{614898A1-331E-453B-B059-4DBC3BF9FE9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Локальные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нормативные акты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FE05FAB-2529-4AF6-954C-8F51AF63502C}" type="parTrans" cxnId="{65830731-93C9-4FDB-905A-E897564A357F}">
      <dgm:prSet/>
      <dgm:spPr/>
      <dgm:t>
        <a:bodyPr/>
        <a:lstStyle/>
        <a:p>
          <a:endParaRPr lang="ru-RU"/>
        </a:p>
      </dgm:t>
    </dgm:pt>
    <dgm:pt modelId="{29DAE575-71DE-421C-80E8-4D7A84127BB6}" type="sibTrans" cxnId="{65830731-93C9-4FDB-905A-E897564A357F}">
      <dgm:prSet/>
      <dgm:spPr/>
      <dgm:t>
        <a:bodyPr/>
        <a:lstStyle/>
        <a:p>
          <a:endParaRPr lang="ru-RU"/>
        </a:p>
      </dgm:t>
    </dgm:pt>
    <dgm:pt modelId="{C713370A-E7E5-43C4-A643-3DE930F2D159}" type="pres">
      <dgm:prSet presAssocID="{DBF6C544-5E1C-4467-9C78-BE2FF99B1E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B10881-17E4-4A2B-9241-80639A0D750C}" type="pres">
      <dgm:prSet presAssocID="{D662E04E-E485-4B90-9A14-219D00E4696A}" presName="hierRoot1" presStyleCnt="0"/>
      <dgm:spPr/>
    </dgm:pt>
    <dgm:pt modelId="{1BCE18E4-3002-45E9-8ED5-16F4D0654825}" type="pres">
      <dgm:prSet presAssocID="{D662E04E-E485-4B90-9A14-219D00E4696A}" presName="composite" presStyleCnt="0"/>
      <dgm:spPr/>
    </dgm:pt>
    <dgm:pt modelId="{924DE597-7FBC-4803-BADA-33F19A8E20FB}" type="pres">
      <dgm:prSet presAssocID="{D662E04E-E485-4B90-9A14-219D00E4696A}" presName="background" presStyleLbl="node0" presStyleIdx="0" presStyleCnt="1"/>
      <dgm:spPr/>
    </dgm:pt>
    <dgm:pt modelId="{A826FB5B-5F0E-4339-A251-76F72BD148AB}" type="pres">
      <dgm:prSet presAssocID="{D662E04E-E485-4B90-9A14-219D00E4696A}" presName="text" presStyleLbl="fgAcc0" presStyleIdx="0" presStyleCnt="1" custScaleX="476667" custScaleY="175188">
        <dgm:presLayoutVars>
          <dgm:chPref val="3"/>
        </dgm:presLayoutVars>
      </dgm:prSet>
      <dgm:spPr/>
    </dgm:pt>
    <dgm:pt modelId="{5B756E11-834D-4A8B-BE9F-EACD49C68512}" type="pres">
      <dgm:prSet presAssocID="{D662E04E-E485-4B90-9A14-219D00E4696A}" presName="hierChild2" presStyleCnt="0"/>
      <dgm:spPr/>
    </dgm:pt>
    <dgm:pt modelId="{FC3A0A64-C759-420E-A438-1585626AB3C7}" type="pres">
      <dgm:prSet presAssocID="{037486D6-2C17-4460-B968-5EC28790B32B}" presName="Name10" presStyleLbl="parChTrans1D2" presStyleIdx="0" presStyleCnt="3"/>
      <dgm:spPr/>
    </dgm:pt>
    <dgm:pt modelId="{9D98A0AA-9C91-40B3-9549-34800F921DC1}" type="pres">
      <dgm:prSet presAssocID="{6ADE48B2-325E-446E-9A3D-8CD845D83B65}" presName="hierRoot2" presStyleCnt="0"/>
      <dgm:spPr/>
    </dgm:pt>
    <dgm:pt modelId="{AEF671BE-0527-4BE5-9B26-EC24C6800894}" type="pres">
      <dgm:prSet presAssocID="{6ADE48B2-325E-446E-9A3D-8CD845D83B65}" presName="composite2" presStyleCnt="0"/>
      <dgm:spPr/>
    </dgm:pt>
    <dgm:pt modelId="{05873C9A-967E-4F43-9C4F-7DA3603D7795}" type="pres">
      <dgm:prSet presAssocID="{6ADE48B2-325E-446E-9A3D-8CD845D83B65}" presName="background2" presStyleLbl="node2" presStyleIdx="0" presStyleCnt="3"/>
      <dgm:spPr/>
    </dgm:pt>
    <dgm:pt modelId="{2D2BFE75-AE15-4E35-A47B-E6F660D4EF77}" type="pres">
      <dgm:prSet presAssocID="{6ADE48B2-325E-446E-9A3D-8CD845D83B65}" presName="text2" presStyleLbl="fgAcc2" presStyleIdx="0" presStyleCnt="3" custScaleX="186448" custScaleY="240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094CD7-1C28-4114-BFFB-CC32EC26C8F6}" type="pres">
      <dgm:prSet presAssocID="{6ADE48B2-325E-446E-9A3D-8CD845D83B65}" presName="hierChild3" presStyleCnt="0"/>
      <dgm:spPr/>
    </dgm:pt>
    <dgm:pt modelId="{FE7B02DA-1DE6-424D-B61A-CD4051645A28}" type="pres">
      <dgm:prSet presAssocID="{55812438-9A14-43C2-93BD-94944188306F}" presName="Name17" presStyleLbl="parChTrans1D3" presStyleIdx="0" presStyleCnt="5"/>
      <dgm:spPr/>
    </dgm:pt>
    <dgm:pt modelId="{C3208980-526C-4ADB-AF7A-3319FBFED42A}" type="pres">
      <dgm:prSet presAssocID="{843A66D8-EDAC-41A6-A9A9-C1805019DF08}" presName="hierRoot3" presStyleCnt="0"/>
      <dgm:spPr/>
    </dgm:pt>
    <dgm:pt modelId="{F02F445B-C919-48E8-9AB3-3D5A1632174A}" type="pres">
      <dgm:prSet presAssocID="{843A66D8-EDAC-41A6-A9A9-C1805019DF08}" presName="composite3" presStyleCnt="0"/>
      <dgm:spPr/>
    </dgm:pt>
    <dgm:pt modelId="{A9240AD8-8E04-4281-A934-E3D669B2198B}" type="pres">
      <dgm:prSet presAssocID="{843A66D8-EDAC-41A6-A9A9-C1805019DF08}" presName="background3" presStyleLbl="node3" presStyleIdx="0" presStyleCnt="5"/>
      <dgm:spPr/>
    </dgm:pt>
    <dgm:pt modelId="{69224786-6E60-4F7F-9943-84921221CDE8}" type="pres">
      <dgm:prSet presAssocID="{843A66D8-EDAC-41A6-A9A9-C1805019DF08}" presName="text3" presStyleLbl="fgAcc3" presStyleIdx="0" presStyleCnt="5" custScaleX="109807" custScaleY="240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FFB19-8865-495A-8CE9-39D882D951B3}" type="pres">
      <dgm:prSet presAssocID="{843A66D8-EDAC-41A6-A9A9-C1805019DF08}" presName="hierChild4" presStyleCnt="0"/>
      <dgm:spPr/>
    </dgm:pt>
    <dgm:pt modelId="{C1312CE0-3243-4083-90AF-C5D7BB4E8D1A}" type="pres">
      <dgm:prSet presAssocID="{96428269-32D4-4910-99A6-CB65359512B9}" presName="Name17" presStyleLbl="parChTrans1D3" presStyleIdx="1" presStyleCnt="5"/>
      <dgm:spPr/>
    </dgm:pt>
    <dgm:pt modelId="{3434497D-B969-4D29-8CC2-FEBF5B4A07A9}" type="pres">
      <dgm:prSet presAssocID="{3DEE70EF-B412-4D08-9833-EEDB4E490D92}" presName="hierRoot3" presStyleCnt="0"/>
      <dgm:spPr/>
    </dgm:pt>
    <dgm:pt modelId="{4F41F60C-2D2F-4375-A8DD-CFB8BA30FB61}" type="pres">
      <dgm:prSet presAssocID="{3DEE70EF-B412-4D08-9833-EEDB4E490D92}" presName="composite3" presStyleCnt="0"/>
      <dgm:spPr/>
    </dgm:pt>
    <dgm:pt modelId="{1B62BF31-B115-4CA0-89A9-7B67E33CD40B}" type="pres">
      <dgm:prSet presAssocID="{3DEE70EF-B412-4D08-9833-EEDB4E490D92}" presName="background3" presStyleLbl="node3" presStyleIdx="1" presStyleCnt="5"/>
      <dgm:spPr/>
    </dgm:pt>
    <dgm:pt modelId="{80116F37-30D8-4AC7-AA61-0730C46F1288}" type="pres">
      <dgm:prSet presAssocID="{3DEE70EF-B412-4D08-9833-EEDB4E490D92}" presName="text3" presStyleLbl="fgAcc3" presStyleIdx="1" presStyleCnt="5" custScaleX="109807" custScaleY="240658">
        <dgm:presLayoutVars>
          <dgm:chPref val="3"/>
        </dgm:presLayoutVars>
      </dgm:prSet>
      <dgm:spPr/>
    </dgm:pt>
    <dgm:pt modelId="{238DB16F-3504-42BF-8853-50BDE3CFE15A}" type="pres">
      <dgm:prSet presAssocID="{3DEE70EF-B412-4D08-9833-EEDB4E490D92}" presName="hierChild4" presStyleCnt="0"/>
      <dgm:spPr/>
    </dgm:pt>
    <dgm:pt modelId="{AC0AE400-B1B8-45BA-ADC8-BE215B5AB8A3}" type="pres">
      <dgm:prSet presAssocID="{2A989CBD-107B-4B7A-B687-EEA1015E31E7}" presName="Name10" presStyleLbl="parChTrans1D2" presStyleIdx="1" presStyleCnt="3"/>
      <dgm:spPr/>
    </dgm:pt>
    <dgm:pt modelId="{4BF672CA-1102-47BE-A727-CE756ED5E6C5}" type="pres">
      <dgm:prSet presAssocID="{8911B62E-5946-4D6D-B61C-8AE11D9BAFFD}" presName="hierRoot2" presStyleCnt="0"/>
      <dgm:spPr/>
    </dgm:pt>
    <dgm:pt modelId="{6A6E982B-AE78-4F02-8D77-D6F7DB2B21DD}" type="pres">
      <dgm:prSet presAssocID="{8911B62E-5946-4D6D-B61C-8AE11D9BAFFD}" presName="composite2" presStyleCnt="0"/>
      <dgm:spPr/>
    </dgm:pt>
    <dgm:pt modelId="{E88FDBAC-46AC-45CD-AF3D-20E419F9EB88}" type="pres">
      <dgm:prSet presAssocID="{8911B62E-5946-4D6D-B61C-8AE11D9BAFFD}" presName="background2" presStyleLbl="node2" presStyleIdx="1" presStyleCnt="3"/>
      <dgm:spPr/>
    </dgm:pt>
    <dgm:pt modelId="{1529840A-955B-4440-B0AD-C28DEEB0AB09}" type="pres">
      <dgm:prSet presAssocID="{8911B62E-5946-4D6D-B61C-8AE11D9BAFFD}" presName="text2" presStyleLbl="fgAcc2" presStyleIdx="1" presStyleCnt="3" custScaleX="173426" custScaleY="240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6F460-0861-43A3-8D38-62FE306BBD30}" type="pres">
      <dgm:prSet presAssocID="{8911B62E-5946-4D6D-B61C-8AE11D9BAFFD}" presName="hierChild3" presStyleCnt="0"/>
      <dgm:spPr/>
    </dgm:pt>
    <dgm:pt modelId="{379BC256-1ABA-4C03-AD50-1A5BD346A62C}" type="pres">
      <dgm:prSet presAssocID="{EBA88027-AEAE-44F7-A277-C5B8DCD18497}" presName="Name17" presStyleLbl="parChTrans1D3" presStyleIdx="2" presStyleCnt="5"/>
      <dgm:spPr/>
    </dgm:pt>
    <dgm:pt modelId="{F5472077-1F42-4C50-9448-4149722D4FD0}" type="pres">
      <dgm:prSet presAssocID="{A8F6C077-4933-4365-B61B-4DB32D6A941F}" presName="hierRoot3" presStyleCnt="0"/>
      <dgm:spPr/>
    </dgm:pt>
    <dgm:pt modelId="{AED18D9D-0C99-4F3C-A357-64C129A1F622}" type="pres">
      <dgm:prSet presAssocID="{A8F6C077-4933-4365-B61B-4DB32D6A941F}" presName="composite3" presStyleCnt="0"/>
      <dgm:spPr/>
    </dgm:pt>
    <dgm:pt modelId="{8F2C6B54-B312-4186-9E81-F6FD1E0CF34E}" type="pres">
      <dgm:prSet presAssocID="{A8F6C077-4933-4365-B61B-4DB32D6A941F}" presName="background3" presStyleLbl="node3" presStyleIdx="2" presStyleCnt="5"/>
      <dgm:spPr/>
    </dgm:pt>
    <dgm:pt modelId="{10A3B03C-66C0-4ADC-90BD-D9F477A8808D}" type="pres">
      <dgm:prSet presAssocID="{A8F6C077-4933-4365-B61B-4DB32D6A941F}" presName="text3" presStyleLbl="fgAcc3" presStyleIdx="2" presStyleCnt="5" custScaleX="109807" custScaleY="240658">
        <dgm:presLayoutVars>
          <dgm:chPref val="3"/>
        </dgm:presLayoutVars>
      </dgm:prSet>
      <dgm:spPr/>
    </dgm:pt>
    <dgm:pt modelId="{69D97E0A-96D7-4776-A485-23015CB220B0}" type="pres">
      <dgm:prSet presAssocID="{A8F6C077-4933-4365-B61B-4DB32D6A941F}" presName="hierChild4" presStyleCnt="0"/>
      <dgm:spPr/>
    </dgm:pt>
    <dgm:pt modelId="{356CE7D2-2805-4EC8-BEFA-71B3B5AE345B}" type="pres">
      <dgm:prSet presAssocID="{FA63411E-D510-446B-8A43-2B03A6BC75AB}" presName="Name17" presStyleLbl="parChTrans1D3" presStyleIdx="3" presStyleCnt="5"/>
      <dgm:spPr/>
    </dgm:pt>
    <dgm:pt modelId="{5D340629-D891-4310-B24C-E0D007EDF001}" type="pres">
      <dgm:prSet presAssocID="{EEF77408-8AC9-4C7D-874A-CB7B2BF6F3B4}" presName="hierRoot3" presStyleCnt="0"/>
      <dgm:spPr/>
    </dgm:pt>
    <dgm:pt modelId="{671C9A05-D7F4-46DB-87F6-F12B0A40EA3B}" type="pres">
      <dgm:prSet presAssocID="{EEF77408-8AC9-4C7D-874A-CB7B2BF6F3B4}" presName="composite3" presStyleCnt="0"/>
      <dgm:spPr/>
    </dgm:pt>
    <dgm:pt modelId="{ABC7257C-6347-4C8D-ABF2-E13CF8852DB8}" type="pres">
      <dgm:prSet presAssocID="{EEF77408-8AC9-4C7D-874A-CB7B2BF6F3B4}" presName="background3" presStyleLbl="node3" presStyleIdx="3" presStyleCnt="5"/>
      <dgm:spPr/>
    </dgm:pt>
    <dgm:pt modelId="{F05347C3-A265-410E-9D78-6F792E7966B8}" type="pres">
      <dgm:prSet presAssocID="{EEF77408-8AC9-4C7D-874A-CB7B2BF6F3B4}" presName="text3" presStyleLbl="fgAcc3" presStyleIdx="3" presStyleCnt="5" custScaleX="109807" custScaleY="240658">
        <dgm:presLayoutVars>
          <dgm:chPref val="3"/>
        </dgm:presLayoutVars>
      </dgm:prSet>
      <dgm:spPr/>
    </dgm:pt>
    <dgm:pt modelId="{FA023F3F-09E4-437E-B0A4-3479EC16510E}" type="pres">
      <dgm:prSet presAssocID="{EEF77408-8AC9-4C7D-874A-CB7B2BF6F3B4}" presName="hierChild4" presStyleCnt="0"/>
      <dgm:spPr/>
    </dgm:pt>
    <dgm:pt modelId="{26888021-7D4F-477E-BBC2-473F7D9CF1DE}" type="pres">
      <dgm:prSet presAssocID="{D0E4D1EF-F4D7-4862-BF02-B1ACA19B2482}" presName="Name10" presStyleLbl="parChTrans1D2" presStyleIdx="2" presStyleCnt="3"/>
      <dgm:spPr/>
    </dgm:pt>
    <dgm:pt modelId="{BBD1E190-F145-48BB-979A-73525B72743B}" type="pres">
      <dgm:prSet presAssocID="{4CA755D7-86A3-47C2-89EF-E4564ACA6E93}" presName="hierRoot2" presStyleCnt="0"/>
      <dgm:spPr/>
    </dgm:pt>
    <dgm:pt modelId="{F2D71AAF-F061-4DC3-9AD5-FEC673D22592}" type="pres">
      <dgm:prSet presAssocID="{4CA755D7-86A3-47C2-89EF-E4564ACA6E93}" presName="composite2" presStyleCnt="0"/>
      <dgm:spPr/>
    </dgm:pt>
    <dgm:pt modelId="{85CF63BC-22E5-46E2-B73E-A5C7C054F9C6}" type="pres">
      <dgm:prSet presAssocID="{4CA755D7-86A3-47C2-89EF-E4564ACA6E93}" presName="background2" presStyleLbl="node2" presStyleIdx="2" presStyleCnt="3"/>
      <dgm:spPr/>
    </dgm:pt>
    <dgm:pt modelId="{E56A8366-2878-4EFC-BEB2-6749BFC49797}" type="pres">
      <dgm:prSet presAssocID="{4CA755D7-86A3-47C2-89EF-E4564ACA6E93}" presName="text2" presStyleLbl="fgAcc2" presStyleIdx="2" presStyleCnt="3" custScaleX="179737" custScaleY="240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65E7CB-785E-42B3-ACC4-87478E8DF598}" type="pres">
      <dgm:prSet presAssocID="{4CA755D7-86A3-47C2-89EF-E4564ACA6E93}" presName="hierChild3" presStyleCnt="0"/>
      <dgm:spPr/>
    </dgm:pt>
    <dgm:pt modelId="{67A11CC4-B48F-4EA6-B7C8-B97F2613FE6E}" type="pres">
      <dgm:prSet presAssocID="{EFE05FAB-2529-4AF6-954C-8F51AF63502C}" presName="Name17" presStyleLbl="parChTrans1D3" presStyleIdx="4" presStyleCnt="5"/>
      <dgm:spPr/>
    </dgm:pt>
    <dgm:pt modelId="{3E701CF4-AE03-4A59-A12B-B6241B70F2A0}" type="pres">
      <dgm:prSet presAssocID="{614898A1-331E-453B-B059-4DBC3BF9FE9F}" presName="hierRoot3" presStyleCnt="0"/>
      <dgm:spPr/>
    </dgm:pt>
    <dgm:pt modelId="{61B337C5-E4FC-4D23-9507-F1E0BA938389}" type="pres">
      <dgm:prSet presAssocID="{614898A1-331E-453B-B059-4DBC3BF9FE9F}" presName="composite3" presStyleCnt="0"/>
      <dgm:spPr/>
    </dgm:pt>
    <dgm:pt modelId="{A6D76D49-56BE-46B0-B4A4-81CEB0151C4E}" type="pres">
      <dgm:prSet presAssocID="{614898A1-331E-453B-B059-4DBC3BF9FE9F}" presName="background3" presStyleLbl="node3" presStyleIdx="4" presStyleCnt="5"/>
      <dgm:spPr/>
    </dgm:pt>
    <dgm:pt modelId="{DD958E5B-089E-4B5E-90A0-C8F8B2E5E69C}" type="pres">
      <dgm:prSet presAssocID="{614898A1-331E-453B-B059-4DBC3BF9FE9F}" presName="text3" presStyleLbl="fgAcc3" presStyleIdx="4" presStyleCnt="5" custScaleX="109807" custScaleY="240658">
        <dgm:presLayoutVars>
          <dgm:chPref val="3"/>
        </dgm:presLayoutVars>
      </dgm:prSet>
      <dgm:spPr/>
    </dgm:pt>
    <dgm:pt modelId="{2E7EE429-D7A3-421B-9A8D-BA345F7F54AE}" type="pres">
      <dgm:prSet presAssocID="{614898A1-331E-453B-B059-4DBC3BF9FE9F}" presName="hierChild4" presStyleCnt="0"/>
      <dgm:spPr/>
    </dgm:pt>
  </dgm:ptLst>
  <dgm:cxnLst>
    <dgm:cxn modelId="{EC5C5D96-6B1F-4B59-B7E6-DA89F944F0DD}" srcId="{6ADE48B2-325E-446E-9A3D-8CD845D83B65}" destId="{843A66D8-EDAC-41A6-A9A9-C1805019DF08}" srcOrd="0" destOrd="0" parTransId="{55812438-9A14-43C2-93BD-94944188306F}" sibTransId="{36EEE453-4EFE-49B4-A5D5-3BEA54807F6F}"/>
    <dgm:cxn modelId="{994EC05B-2747-4382-AC9F-F644F9A51836}" type="presOf" srcId="{843A66D8-EDAC-41A6-A9A9-C1805019DF08}" destId="{69224786-6E60-4F7F-9943-84921221CDE8}" srcOrd="0" destOrd="0" presId="urn:microsoft.com/office/officeart/2005/8/layout/hierarchy1"/>
    <dgm:cxn modelId="{CC95D8AA-B1AC-4427-A8F7-E2031259B371}" type="presOf" srcId="{EEF77408-8AC9-4C7D-874A-CB7B2BF6F3B4}" destId="{F05347C3-A265-410E-9D78-6F792E7966B8}" srcOrd="0" destOrd="0" presId="urn:microsoft.com/office/officeart/2005/8/layout/hierarchy1"/>
    <dgm:cxn modelId="{6DB87D3B-E6C4-4F58-8AC6-5E794B9DB272}" type="presOf" srcId="{EFE05FAB-2529-4AF6-954C-8F51AF63502C}" destId="{67A11CC4-B48F-4EA6-B7C8-B97F2613FE6E}" srcOrd="0" destOrd="0" presId="urn:microsoft.com/office/officeart/2005/8/layout/hierarchy1"/>
    <dgm:cxn modelId="{7605FC7C-FB5B-42EB-9816-993EE5E88C66}" type="presOf" srcId="{55812438-9A14-43C2-93BD-94944188306F}" destId="{FE7B02DA-1DE6-424D-B61A-CD4051645A28}" srcOrd="0" destOrd="0" presId="urn:microsoft.com/office/officeart/2005/8/layout/hierarchy1"/>
    <dgm:cxn modelId="{70BEA68A-9A3B-41ED-A943-941E9FF4C54A}" type="presOf" srcId="{2A989CBD-107B-4B7A-B687-EEA1015E31E7}" destId="{AC0AE400-B1B8-45BA-ADC8-BE215B5AB8A3}" srcOrd="0" destOrd="0" presId="urn:microsoft.com/office/officeart/2005/8/layout/hierarchy1"/>
    <dgm:cxn modelId="{EE2F3055-B7AD-443F-A385-350E7B46420E}" type="presOf" srcId="{A8F6C077-4933-4365-B61B-4DB32D6A941F}" destId="{10A3B03C-66C0-4ADC-90BD-D9F477A8808D}" srcOrd="0" destOrd="0" presId="urn:microsoft.com/office/officeart/2005/8/layout/hierarchy1"/>
    <dgm:cxn modelId="{67438DF9-9BF1-4FE2-9ED2-1E14A406EC39}" srcId="{D662E04E-E485-4B90-9A14-219D00E4696A}" destId="{8911B62E-5946-4D6D-B61C-8AE11D9BAFFD}" srcOrd="1" destOrd="0" parTransId="{2A989CBD-107B-4B7A-B687-EEA1015E31E7}" sibTransId="{DD1D4B0A-05DC-4175-8B59-8A749EA2B85D}"/>
    <dgm:cxn modelId="{197A8024-DD6F-4B0B-AAC7-A92AB0732B54}" type="presOf" srcId="{037486D6-2C17-4460-B968-5EC28790B32B}" destId="{FC3A0A64-C759-420E-A438-1585626AB3C7}" srcOrd="0" destOrd="0" presId="urn:microsoft.com/office/officeart/2005/8/layout/hierarchy1"/>
    <dgm:cxn modelId="{65830731-93C9-4FDB-905A-E897564A357F}" srcId="{4CA755D7-86A3-47C2-89EF-E4564ACA6E93}" destId="{614898A1-331E-453B-B059-4DBC3BF9FE9F}" srcOrd="0" destOrd="0" parTransId="{EFE05FAB-2529-4AF6-954C-8F51AF63502C}" sibTransId="{29DAE575-71DE-421C-80E8-4D7A84127BB6}"/>
    <dgm:cxn modelId="{5B0FF0FB-0D1C-434A-92F8-2A3B3FA6075E}" type="presOf" srcId="{D662E04E-E485-4B90-9A14-219D00E4696A}" destId="{A826FB5B-5F0E-4339-A251-76F72BD148AB}" srcOrd="0" destOrd="0" presId="urn:microsoft.com/office/officeart/2005/8/layout/hierarchy1"/>
    <dgm:cxn modelId="{8BF0E116-B908-4345-86BF-C312EC8D2500}" type="presOf" srcId="{DBF6C544-5E1C-4467-9C78-BE2FF99B1E17}" destId="{C713370A-E7E5-43C4-A643-3DE930F2D159}" srcOrd="0" destOrd="0" presId="urn:microsoft.com/office/officeart/2005/8/layout/hierarchy1"/>
    <dgm:cxn modelId="{4FEC6891-135A-4622-BFE2-F9D932E4300B}" type="presOf" srcId="{6ADE48B2-325E-446E-9A3D-8CD845D83B65}" destId="{2D2BFE75-AE15-4E35-A47B-E6F660D4EF77}" srcOrd="0" destOrd="0" presId="urn:microsoft.com/office/officeart/2005/8/layout/hierarchy1"/>
    <dgm:cxn modelId="{B5CF05A4-9BFC-4837-A7D0-1C3A93AE0A19}" type="presOf" srcId="{D0E4D1EF-F4D7-4862-BF02-B1ACA19B2482}" destId="{26888021-7D4F-477E-BBC2-473F7D9CF1DE}" srcOrd="0" destOrd="0" presId="urn:microsoft.com/office/officeart/2005/8/layout/hierarchy1"/>
    <dgm:cxn modelId="{97DE2887-9BA9-47CD-9BD8-EF5D1415A5D4}" type="presOf" srcId="{EBA88027-AEAE-44F7-A277-C5B8DCD18497}" destId="{379BC256-1ABA-4C03-AD50-1A5BD346A62C}" srcOrd="0" destOrd="0" presId="urn:microsoft.com/office/officeart/2005/8/layout/hierarchy1"/>
    <dgm:cxn modelId="{35C732BF-6590-43AF-BD8B-64CDFA292B4E}" type="presOf" srcId="{4CA755D7-86A3-47C2-89EF-E4564ACA6E93}" destId="{E56A8366-2878-4EFC-BEB2-6749BFC49797}" srcOrd="0" destOrd="0" presId="urn:microsoft.com/office/officeart/2005/8/layout/hierarchy1"/>
    <dgm:cxn modelId="{6D89D2A2-D04E-48A5-89CF-A6ADF1654613}" type="presOf" srcId="{3DEE70EF-B412-4D08-9833-EEDB4E490D92}" destId="{80116F37-30D8-4AC7-AA61-0730C46F1288}" srcOrd="0" destOrd="0" presId="urn:microsoft.com/office/officeart/2005/8/layout/hierarchy1"/>
    <dgm:cxn modelId="{AA3AFF93-BF1F-406C-90DC-F32F602B2BD9}" srcId="{D662E04E-E485-4B90-9A14-219D00E4696A}" destId="{6ADE48B2-325E-446E-9A3D-8CD845D83B65}" srcOrd="0" destOrd="0" parTransId="{037486D6-2C17-4460-B968-5EC28790B32B}" sibTransId="{67CB7620-0FDE-4B8C-A84C-35A65D09FEE9}"/>
    <dgm:cxn modelId="{8E369438-F345-42AA-ADF1-9EE29646A3F9}" srcId="{DBF6C544-5E1C-4467-9C78-BE2FF99B1E17}" destId="{D662E04E-E485-4B90-9A14-219D00E4696A}" srcOrd="0" destOrd="0" parTransId="{B32E8681-A4F2-4DEB-8CEF-35EE35FB3F04}" sibTransId="{C1078834-E467-4262-BC6B-29AD32F91794}"/>
    <dgm:cxn modelId="{59737B28-F711-47C1-8649-75FA543E15B7}" srcId="{D662E04E-E485-4B90-9A14-219D00E4696A}" destId="{4CA755D7-86A3-47C2-89EF-E4564ACA6E93}" srcOrd="2" destOrd="0" parTransId="{D0E4D1EF-F4D7-4862-BF02-B1ACA19B2482}" sibTransId="{D6C3ABEE-8200-480F-87BE-D451BD821217}"/>
    <dgm:cxn modelId="{90E65F93-7DB2-4B55-8529-B8B2E4986A32}" type="presOf" srcId="{614898A1-331E-453B-B059-4DBC3BF9FE9F}" destId="{DD958E5B-089E-4B5E-90A0-C8F8B2E5E69C}" srcOrd="0" destOrd="0" presId="urn:microsoft.com/office/officeart/2005/8/layout/hierarchy1"/>
    <dgm:cxn modelId="{90266B88-3005-4557-8274-FB596A8C61BC}" type="presOf" srcId="{FA63411E-D510-446B-8A43-2B03A6BC75AB}" destId="{356CE7D2-2805-4EC8-BEFA-71B3B5AE345B}" srcOrd="0" destOrd="0" presId="urn:microsoft.com/office/officeart/2005/8/layout/hierarchy1"/>
    <dgm:cxn modelId="{311435A3-8EE4-4167-BDA5-41DDEFEBD8DC}" srcId="{8911B62E-5946-4D6D-B61C-8AE11D9BAFFD}" destId="{A8F6C077-4933-4365-B61B-4DB32D6A941F}" srcOrd="0" destOrd="0" parTransId="{EBA88027-AEAE-44F7-A277-C5B8DCD18497}" sibTransId="{79B5A4A8-66AF-445F-A1A8-0274E9D1D73D}"/>
    <dgm:cxn modelId="{C4EA1892-9834-4578-B809-2F9097F9A438}" type="presOf" srcId="{8911B62E-5946-4D6D-B61C-8AE11D9BAFFD}" destId="{1529840A-955B-4440-B0AD-C28DEEB0AB09}" srcOrd="0" destOrd="0" presId="urn:microsoft.com/office/officeart/2005/8/layout/hierarchy1"/>
    <dgm:cxn modelId="{D08FFC80-C65C-4DCA-BDDE-824F63E9AA76}" srcId="{6ADE48B2-325E-446E-9A3D-8CD845D83B65}" destId="{3DEE70EF-B412-4D08-9833-EEDB4E490D92}" srcOrd="1" destOrd="0" parTransId="{96428269-32D4-4910-99A6-CB65359512B9}" sibTransId="{EFDF6391-2F36-483F-8ABB-C1038D27765D}"/>
    <dgm:cxn modelId="{7E0EC187-7BB7-452D-B080-E7E045AC5E08}" type="presOf" srcId="{96428269-32D4-4910-99A6-CB65359512B9}" destId="{C1312CE0-3243-4083-90AF-C5D7BB4E8D1A}" srcOrd="0" destOrd="0" presId="urn:microsoft.com/office/officeart/2005/8/layout/hierarchy1"/>
    <dgm:cxn modelId="{F288E1DF-0835-4ABC-9BD0-04224DB5C7CC}" srcId="{8911B62E-5946-4D6D-B61C-8AE11D9BAFFD}" destId="{EEF77408-8AC9-4C7D-874A-CB7B2BF6F3B4}" srcOrd="1" destOrd="0" parTransId="{FA63411E-D510-446B-8A43-2B03A6BC75AB}" sibTransId="{DA1DBF94-5BA4-4438-A2F3-201E8C9178FF}"/>
    <dgm:cxn modelId="{9DE11AEB-763D-4A03-A526-B7F598E5F662}" type="presParOf" srcId="{C713370A-E7E5-43C4-A643-3DE930F2D159}" destId="{D1B10881-17E4-4A2B-9241-80639A0D750C}" srcOrd="0" destOrd="0" presId="urn:microsoft.com/office/officeart/2005/8/layout/hierarchy1"/>
    <dgm:cxn modelId="{2CC34546-1B9B-4EEB-93DC-6EF89ED2E182}" type="presParOf" srcId="{D1B10881-17E4-4A2B-9241-80639A0D750C}" destId="{1BCE18E4-3002-45E9-8ED5-16F4D0654825}" srcOrd="0" destOrd="0" presId="urn:microsoft.com/office/officeart/2005/8/layout/hierarchy1"/>
    <dgm:cxn modelId="{27C5D133-E64B-47FC-BE65-0F0116291907}" type="presParOf" srcId="{1BCE18E4-3002-45E9-8ED5-16F4D0654825}" destId="{924DE597-7FBC-4803-BADA-33F19A8E20FB}" srcOrd="0" destOrd="0" presId="urn:microsoft.com/office/officeart/2005/8/layout/hierarchy1"/>
    <dgm:cxn modelId="{A831440F-2016-41C8-8535-EE5B0F903E50}" type="presParOf" srcId="{1BCE18E4-3002-45E9-8ED5-16F4D0654825}" destId="{A826FB5B-5F0E-4339-A251-76F72BD148AB}" srcOrd="1" destOrd="0" presId="urn:microsoft.com/office/officeart/2005/8/layout/hierarchy1"/>
    <dgm:cxn modelId="{A694E99B-536F-4607-9B67-52AC7131C2D9}" type="presParOf" srcId="{D1B10881-17E4-4A2B-9241-80639A0D750C}" destId="{5B756E11-834D-4A8B-BE9F-EACD49C68512}" srcOrd="1" destOrd="0" presId="urn:microsoft.com/office/officeart/2005/8/layout/hierarchy1"/>
    <dgm:cxn modelId="{A6B3FAD1-E488-4175-BE2C-7DBD108112A3}" type="presParOf" srcId="{5B756E11-834D-4A8B-BE9F-EACD49C68512}" destId="{FC3A0A64-C759-420E-A438-1585626AB3C7}" srcOrd="0" destOrd="0" presId="urn:microsoft.com/office/officeart/2005/8/layout/hierarchy1"/>
    <dgm:cxn modelId="{A7415E64-6DA4-47A4-AA84-45E7EA008AC5}" type="presParOf" srcId="{5B756E11-834D-4A8B-BE9F-EACD49C68512}" destId="{9D98A0AA-9C91-40B3-9549-34800F921DC1}" srcOrd="1" destOrd="0" presId="urn:microsoft.com/office/officeart/2005/8/layout/hierarchy1"/>
    <dgm:cxn modelId="{69A27D41-0D87-4117-80B3-48890BB118DC}" type="presParOf" srcId="{9D98A0AA-9C91-40B3-9549-34800F921DC1}" destId="{AEF671BE-0527-4BE5-9B26-EC24C6800894}" srcOrd="0" destOrd="0" presId="urn:microsoft.com/office/officeart/2005/8/layout/hierarchy1"/>
    <dgm:cxn modelId="{68BBA150-0072-4EFB-A47B-C480A1FA404F}" type="presParOf" srcId="{AEF671BE-0527-4BE5-9B26-EC24C6800894}" destId="{05873C9A-967E-4F43-9C4F-7DA3603D7795}" srcOrd="0" destOrd="0" presId="urn:microsoft.com/office/officeart/2005/8/layout/hierarchy1"/>
    <dgm:cxn modelId="{38B4FE42-CF25-419A-9F56-EEEF97E448A2}" type="presParOf" srcId="{AEF671BE-0527-4BE5-9B26-EC24C6800894}" destId="{2D2BFE75-AE15-4E35-A47B-E6F660D4EF77}" srcOrd="1" destOrd="0" presId="urn:microsoft.com/office/officeart/2005/8/layout/hierarchy1"/>
    <dgm:cxn modelId="{FE2F4D97-0BF1-438B-BB1F-CB29BEBB39F4}" type="presParOf" srcId="{9D98A0AA-9C91-40B3-9549-34800F921DC1}" destId="{04094CD7-1C28-4114-BFFB-CC32EC26C8F6}" srcOrd="1" destOrd="0" presId="urn:microsoft.com/office/officeart/2005/8/layout/hierarchy1"/>
    <dgm:cxn modelId="{E3B10B29-07AE-49A9-B04A-976A3EF4BCB1}" type="presParOf" srcId="{04094CD7-1C28-4114-BFFB-CC32EC26C8F6}" destId="{FE7B02DA-1DE6-424D-B61A-CD4051645A28}" srcOrd="0" destOrd="0" presId="urn:microsoft.com/office/officeart/2005/8/layout/hierarchy1"/>
    <dgm:cxn modelId="{0BF5A051-C3E0-4B6C-9514-C51329AC98ED}" type="presParOf" srcId="{04094CD7-1C28-4114-BFFB-CC32EC26C8F6}" destId="{C3208980-526C-4ADB-AF7A-3319FBFED42A}" srcOrd="1" destOrd="0" presId="urn:microsoft.com/office/officeart/2005/8/layout/hierarchy1"/>
    <dgm:cxn modelId="{DA2D6673-F6EE-4C37-B9BF-D4A93EB6299C}" type="presParOf" srcId="{C3208980-526C-4ADB-AF7A-3319FBFED42A}" destId="{F02F445B-C919-48E8-9AB3-3D5A1632174A}" srcOrd="0" destOrd="0" presId="urn:microsoft.com/office/officeart/2005/8/layout/hierarchy1"/>
    <dgm:cxn modelId="{BD964EC9-4CDF-47E5-8511-23F91765F875}" type="presParOf" srcId="{F02F445B-C919-48E8-9AB3-3D5A1632174A}" destId="{A9240AD8-8E04-4281-A934-E3D669B2198B}" srcOrd="0" destOrd="0" presId="urn:microsoft.com/office/officeart/2005/8/layout/hierarchy1"/>
    <dgm:cxn modelId="{55FD9726-4547-45EB-B533-DA91080EF6C3}" type="presParOf" srcId="{F02F445B-C919-48E8-9AB3-3D5A1632174A}" destId="{69224786-6E60-4F7F-9943-84921221CDE8}" srcOrd="1" destOrd="0" presId="urn:microsoft.com/office/officeart/2005/8/layout/hierarchy1"/>
    <dgm:cxn modelId="{79CB1977-EDC1-428A-B24E-680DD8D040A3}" type="presParOf" srcId="{C3208980-526C-4ADB-AF7A-3319FBFED42A}" destId="{850FFB19-8865-495A-8CE9-39D882D951B3}" srcOrd="1" destOrd="0" presId="urn:microsoft.com/office/officeart/2005/8/layout/hierarchy1"/>
    <dgm:cxn modelId="{6E9B9C2F-E639-4D90-B12D-E1136DF70080}" type="presParOf" srcId="{04094CD7-1C28-4114-BFFB-CC32EC26C8F6}" destId="{C1312CE0-3243-4083-90AF-C5D7BB4E8D1A}" srcOrd="2" destOrd="0" presId="urn:microsoft.com/office/officeart/2005/8/layout/hierarchy1"/>
    <dgm:cxn modelId="{240B3ADB-5CD3-45DD-AE42-6DCCCB78F5C3}" type="presParOf" srcId="{04094CD7-1C28-4114-BFFB-CC32EC26C8F6}" destId="{3434497D-B969-4D29-8CC2-FEBF5B4A07A9}" srcOrd="3" destOrd="0" presId="urn:microsoft.com/office/officeart/2005/8/layout/hierarchy1"/>
    <dgm:cxn modelId="{085C99F5-AE27-4591-BDEA-076E19C31E33}" type="presParOf" srcId="{3434497D-B969-4D29-8CC2-FEBF5B4A07A9}" destId="{4F41F60C-2D2F-4375-A8DD-CFB8BA30FB61}" srcOrd="0" destOrd="0" presId="urn:microsoft.com/office/officeart/2005/8/layout/hierarchy1"/>
    <dgm:cxn modelId="{EDB65784-596F-43DE-BB92-3C9AAC610A37}" type="presParOf" srcId="{4F41F60C-2D2F-4375-A8DD-CFB8BA30FB61}" destId="{1B62BF31-B115-4CA0-89A9-7B67E33CD40B}" srcOrd="0" destOrd="0" presId="urn:microsoft.com/office/officeart/2005/8/layout/hierarchy1"/>
    <dgm:cxn modelId="{979FCA4E-9454-41B4-B447-1D37092F0A59}" type="presParOf" srcId="{4F41F60C-2D2F-4375-A8DD-CFB8BA30FB61}" destId="{80116F37-30D8-4AC7-AA61-0730C46F1288}" srcOrd="1" destOrd="0" presId="urn:microsoft.com/office/officeart/2005/8/layout/hierarchy1"/>
    <dgm:cxn modelId="{25BDE595-2B02-4DE0-BEC2-1AF8B78F7F2F}" type="presParOf" srcId="{3434497D-B969-4D29-8CC2-FEBF5B4A07A9}" destId="{238DB16F-3504-42BF-8853-50BDE3CFE15A}" srcOrd="1" destOrd="0" presId="urn:microsoft.com/office/officeart/2005/8/layout/hierarchy1"/>
    <dgm:cxn modelId="{55F406F2-D60F-4A0F-93A3-6D06B6803EE0}" type="presParOf" srcId="{5B756E11-834D-4A8B-BE9F-EACD49C68512}" destId="{AC0AE400-B1B8-45BA-ADC8-BE215B5AB8A3}" srcOrd="2" destOrd="0" presId="urn:microsoft.com/office/officeart/2005/8/layout/hierarchy1"/>
    <dgm:cxn modelId="{3F49D8E4-193E-453F-AF06-C50B53C03700}" type="presParOf" srcId="{5B756E11-834D-4A8B-BE9F-EACD49C68512}" destId="{4BF672CA-1102-47BE-A727-CE756ED5E6C5}" srcOrd="3" destOrd="0" presId="urn:microsoft.com/office/officeart/2005/8/layout/hierarchy1"/>
    <dgm:cxn modelId="{161786D2-F2F3-4BE1-B286-6EE13B7D2A5F}" type="presParOf" srcId="{4BF672CA-1102-47BE-A727-CE756ED5E6C5}" destId="{6A6E982B-AE78-4F02-8D77-D6F7DB2B21DD}" srcOrd="0" destOrd="0" presId="urn:microsoft.com/office/officeart/2005/8/layout/hierarchy1"/>
    <dgm:cxn modelId="{2998D824-247F-46D9-949D-0A2B933B315D}" type="presParOf" srcId="{6A6E982B-AE78-4F02-8D77-D6F7DB2B21DD}" destId="{E88FDBAC-46AC-45CD-AF3D-20E419F9EB88}" srcOrd="0" destOrd="0" presId="urn:microsoft.com/office/officeart/2005/8/layout/hierarchy1"/>
    <dgm:cxn modelId="{DDE74035-46BF-44AE-B142-4CD4E411F75F}" type="presParOf" srcId="{6A6E982B-AE78-4F02-8D77-D6F7DB2B21DD}" destId="{1529840A-955B-4440-B0AD-C28DEEB0AB09}" srcOrd="1" destOrd="0" presId="urn:microsoft.com/office/officeart/2005/8/layout/hierarchy1"/>
    <dgm:cxn modelId="{2C8CDD03-205C-47EC-B4CA-EE43299D8B40}" type="presParOf" srcId="{4BF672CA-1102-47BE-A727-CE756ED5E6C5}" destId="{B4D6F460-0861-43A3-8D38-62FE306BBD30}" srcOrd="1" destOrd="0" presId="urn:microsoft.com/office/officeart/2005/8/layout/hierarchy1"/>
    <dgm:cxn modelId="{5D1CC8E4-6D00-4BB0-BB96-D86C950BD711}" type="presParOf" srcId="{B4D6F460-0861-43A3-8D38-62FE306BBD30}" destId="{379BC256-1ABA-4C03-AD50-1A5BD346A62C}" srcOrd="0" destOrd="0" presId="urn:microsoft.com/office/officeart/2005/8/layout/hierarchy1"/>
    <dgm:cxn modelId="{18B5926F-F1D9-4F9F-B97A-79DEE0D454CB}" type="presParOf" srcId="{B4D6F460-0861-43A3-8D38-62FE306BBD30}" destId="{F5472077-1F42-4C50-9448-4149722D4FD0}" srcOrd="1" destOrd="0" presId="urn:microsoft.com/office/officeart/2005/8/layout/hierarchy1"/>
    <dgm:cxn modelId="{B6165CB9-C974-44BE-851C-F3478FB51823}" type="presParOf" srcId="{F5472077-1F42-4C50-9448-4149722D4FD0}" destId="{AED18D9D-0C99-4F3C-A357-64C129A1F622}" srcOrd="0" destOrd="0" presId="urn:microsoft.com/office/officeart/2005/8/layout/hierarchy1"/>
    <dgm:cxn modelId="{A41758E0-8F6E-4C92-B041-7A768D5DB3F6}" type="presParOf" srcId="{AED18D9D-0C99-4F3C-A357-64C129A1F622}" destId="{8F2C6B54-B312-4186-9E81-F6FD1E0CF34E}" srcOrd="0" destOrd="0" presId="urn:microsoft.com/office/officeart/2005/8/layout/hierarchy1"/>
    <dgm:cxn modelId="{297E0727-EEB8-4B80-B392-84E16F3FC0D6}" type="presParOf" srcId="{AED18D9D-0C99-4F3C-A357-64C129A1F622}" destId="{10A3B03C-66C0-4ADC-90BD-D9F477A8808D}" srcOrd="1" destOrd="0" presId="urn:microsoft.com/office/officeart/2005/8/layout/hierarchy1"/>
    <dgm:cxn modelId="{852BB35C-638B-4F05-A0DE-CBCCDDD38DE6}" type="presParOf" srcId="{F5472077-1F42-4C50-9448-4149722D4FD0}" destId="{69D97E0A-96D7-4776-A485-23015CB220B0}" srcOrd="1" destOrd="0" presId="urn:microsoft.com/office/officeart/2005/8/layout/hierarchy1"/>
    <dgm:cxn modelId="{C01F3C7F-5B42-4655-9AF6-E97274B5EFAD}" type="presParOf" srcId="{B4D6F460-0861-43A3-8D38-62FE306BBD30}" destId="{356CE7D2-2805-4EC8-BEFA-71B3B5AE345B}" srcOrd="2" destOrd="0" presId="urn:microsoft.com/office/officeart/2005/8/layout/hierarchy1"/>
    <dgm:cxn modelId="{6D5EFDEB-98B1-46B0-A112-51BCCDB48326}" type="presParOf" srcId="{B4D6F460-0861-43A3-8D38-62FE306BBD30}" destId="{5D340629-D891-4310-B24C-E0D007EDF001}" srcOrd="3" destOrd="0" presId="urn:microsoft.com/office/officeart/2005/8/layout/hierarchy1"/>
    <dgm:cxn modelId="{6264F47E-D37B-4335-85AB-49E258380960}" type="presParOf" srcId="{5D340629-D891-4310-B24C-E0D007EDF001}" destId="{671C9A05-D7F4-46DB-87F6-F12B0A40EA3B}" srcOrd="0" destOrd="0" presId="urn:microsoft.com/office/officeart/2005/8/layout/hierarchy1"/>
    <dgm:cxn modelId="{DCB50EED-8918-4326-A233-29452358CA86}" type="presParOf" srcId="{671C9A05-D7F4-46DB-87F6-F12B0A40EA3B}" destId="{ABC7257C-6347-4C8D-ABF2-E13CF8852DB8}" srcOrd="0" destOrd="0" presId="urn:microsoft.com/office/officeart/2005/8/layout/hierarchy1"/>
    <dgm:cxn modelId="{1F6E6E21-63D6-4E46-9B37-754476ECAABD}" type="presParOf" srcId="{671C9A05-D7F4-46DB-87F6-F12B0A40EA3B}" destId="{F05347C3-A265-410E-9D78-6F792E7966B8}" srcOrd="1" destOrd="0" presId="urn:microsoft.com/office/officeart/2005/8/layout/hierarchy1"/>
    <dgm:cxn modelId="{CDC2E788-FC94-4036-B75E-8FA07A51C9A1}" type="presParOf" srcId="{5D340629-D891-4310-B24C-E0D007EDF001}" destId="{FA023F3F-09E4-437E-B0A4-3479EC16510E}" srcOrd="1" destOrd="0" presId="urn:microsoft.com/office/officeart/2005/8/layout/hierarchy1"/>
    <dgm:cxn modelId="{ED84C6EB-B1F0-49D4-AB54-E9260DF9C773}" type="presParOf" srcId="{5B756E11-834D-4A8B-BE9F-EACD49C68512}" destId="{26888021-7D4F-477E-BBC2-473F7D9CF1DE}" srcOrd="4" destOrd="0" presId="urn:microsoft.com/office/officeart/2005/8/layout/hierarchy1"/>
    <dgm:cxn modelId="{33AC28F6-B5DE-4688-A828-3D6323F0AC0E}" type="presParOf" srcId="{5B756E11-834D-4A8B-BE9F-EACD49C68512}" destId="{BBD1E190-F145-48BB-979A-73525B72743B}" srcOrd="5" destOrd="0" presId="urn:microsoft.com/office/officeart/2005/8/layout/hierarchy1"/>
    <dgm:cxn modelId="{869DE32F-7216-438A-BD6A-F63A018D9015}" type="presParOf" srcId="{BBD1E190-F145-48BB-979A-73525B72743B}" destId="{F2D71AAF-F061-4DC3-9AD5-FEC673D22592}" srcOrd="0" destOrd="0" presId="urn:microsoft.com/office/officeart/2005/8/layout/hierarchy1"/>
    <dgm:cxn modelId="{2F555127-DBB1-4139-925F-A723C35035DC}" type="presParOf" srcId="{F2D71AAF-F061-4DC3-9AD5-FEC673D22592}" destId="{85CF63BC-22E5-46E2-B73E-A5C7C054F9C6}" srcOrd="0" destOrd="0" presId="urn:microsoft.com/office/officeart/2005/8/layout/hierarchy1"/>
    <dgm:cxn modelId="{434656A2-F420-433A-9D22-528DE8AB4FB3}" type="presParOf" srcId="{F2D71AAF-F061-4DC3-9AD5-FEC673D22592}" destId="{E56A8366-2878-4EFC-BEB2-6749BFC49797}" srcOrd="1" destOrd="0" presId="urn:microsoft.com/office/officeart/2005/8/layout/hierarchy1"/>
    <dgm:cxn modelId="{8857D5FF-3868-449F-A3AB-92B090D9B12D}" type="presParOf" srcId="{BBD1E190-F145-48BB-979A-73525B72743B}" destId="{BC65E7CB-785E-42B3-ACC4-87478E8DF598}" srcOrd="1" destOrd="0" presId="urn:microsoft.com/office/officeart/2005/8/layout/hierarchy1"/>
    <dgm:cxn modelId="{31CD4BE3-27CE-48E6-9982-9EA9087020DB}" type="presParOf" srcId="{BC65E7CB-785E-42B3-ACC4-87478E8DF598}" destId="{67A11CC4-B48F-4EA6-B7C8-B97F2613FE6E}" srcOrd="0" destOrd="0" presId="urn:microsoft.com/office/officeart/2005/8/layout/hierarchy1"/>
    <dgm:cxn modelId="{C5AA0FED-1E53-4253-8297-78BAF671CFE2}" type="presParOf" srcId="{BC65E7CB-785E-42B3-ACC4-87478E8DF598}" destId="{3E701CF4-AE03-4A59-A12B-B6241B70F2A0}" srcOrd="1" destOrd="0" presId="urn:microsoft.com/office/officeart/2005/8/layout/hierarchy1"/>
    <dgm:cxn modelId="{073DDC2F-AF8D-407E-905A-906C20C6213A}" type="presParOf" srcId="{3E701CF4-AE03-4A59-A12B-B6241B70F2A0}" destId="{61B337C5-E4FC-4D23-9507-F1E0BA938389}" srcOrd="0" destOrd="0" presId="urn:microsoft.com/office/officeart/2005/8/layout/hierarchy1"/>
    <dgm:cxn modelId="{80E2C061-B07A-4FCC-9BA4-123DE6FA0AE9}" type="presParOf" srcId="{61B337C5-E4FC-4D23-9507-F1E0BA938389}" destId="{A6D76D49-56BE-46B0-B4A4-81CEB0151C4E}" srcOrd="0" destOrd="0" presId="urn:microsoft.com/office/officeart/2005/8/layout/hierarchy1"/>
    <dgm:cxn modelId="{9BBDEF34-F620-43C9-8603-D6A766296E47}" type="presParOf" srcId="{61B337C5-E4FC-4D23-9507-F1E0BA938389}" destId="{DD958E5B-089E-4B5E-90A0-C8F8B2E5E69C}" srcOrd="1" destOrd="0" presId="urn:microsoft.com/office/officeart/2005/8/layout/hierarchy1"/>
    <dgm:cxn modelId="{54A3AE11-5682-4344-84ED-A0F0A8CC1800}" type="presParOf" srcId="{3E701CF4-AE03-4A59-A12B-B6241B70F2A0}" destId="{2E7EE429-D7A3-421B-9A8D-BA345F7F54AE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6417F-FC22-4232-93C6-A34EBA6BE4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C6205-1A18-406C-9093-0C1EB23B8B93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Контроль состояния охраны труда в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дошкольном образовательном учреждении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осуществляет: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E6AFFF54-3A59-4BC8-87F7-0F9213FFEBAD}" type="parTrans" cxnId="{CA5B059A-28EE-411B-AF05-2FC8D125DB05}">
      <dgm:prSet/>
      <dgm:spPr/>
      <dgm:t>
        <a:bodyPr/>
        <a:lstStyle/>
        <a:p>
          <a:endParaRPr lang="ru-RU"/>
        </a:p>
      </dgm:t>
    </dgm:pt>
    <dgm:pt modelId="{5B4FEB9F-E693-4ADE-8EED-25AD3311D193}" type="sibTrans" cxnId="{CA5B059A-28EE-411B-AF05-2FC8D125DB05}">
      <dgm:prSet/>
      <dgm:spPr/>
      <dgm:t>
        <a:bodyPr/>
        <a:lstStyle/>
        <a:p>
          <a:endParaRPr lang="ru-RU"/>
        </a:p>
      </dgm:t>
    </dgm:pt>
    <dgm:pt modelId="{37BE4788-7FC9-4E89-A497-3044D6244F9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Руководитель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ДОУ 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руководители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работ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CABAAAE-4450-44C8-8D20-80D09B030933}" type="parTrans" cxnId="{ABA8A654-9A29-45CA-844A-6F4A25AAF381}">
      <dgm:prSet/>
      <dgm:spPr/>
      <dgm:t>
        <a:bodyPr/>
        <a:lstStyle/>
        <a:p>
          <a:endParaRPr lang="ru-RU"/>
        </a:p>
      </dgm:t>
    </dgm:pt>
    <dgm:pt modelId="{3B48B3E6-CDF7-4C47-932D-FD9EA0B229A5}" type="sibTrans" cxnId="{ABA8A654-9A29-45CA-844A-6F4A25AAF381}">
      <dgm:prSet/>
      <dgm:spPr/>
      <dgm:t>
        <a:bodyPr/>
        <a:lstStyle/>
        <a:p>
          <a:endParaRPr lang="ru-RU"/>
        </a:p>
      </dgm:t>
    </dgm:pt>
    <dgm:pt modelId="{BED1EF1F-0FF3-43B6-AA4E-AF27FFAFA5D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Специалист по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охране труда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C94E698-CBB2-489A-A9C5-9BB0038D42FA}" type="parTrans" cxnId="{0125C874-68F4-4136-A22F-0F29D230B5B3}">
      <dgm:prSet/>
      <dgm:spPr/>
      <dgm:t>
        <a:bodyPr/>
        <a:lstStyle/>
        <a:p>
          <a:endParaRPr lang="ru-RU"/>
        </a:p>
      </dgm:t>
    </dgm:pt>
    <dgm:pt modelId="{035B3D20-2766-4687-BC0D-18934DEB5D10}" type="sibTrans" cxnId="{0125C874-68F4-4136-A22F-0F29D230B5B3}">
      <dgm:prSet/>
      <dgm:spPr/>
      <dgm:t>
        <a:bodyPr/>
        <a:lstStyle/>
        <a:p>
          <a:endParaRPr lang="ru-RU"/>
        </a:p>
      </dgm:t>
    </dgm:pt>
    <dgm:pt modelId="{D08572EC-F105-4086-80EC-4C003C45246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Первичная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профсоюзная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организации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9D6A7DA-371C-4811-B353-BFC5BFD836ED}" type="parTrans" cxnId="{52CB7907-DC0E-45D0-B5F9-0B5707B6D9BA}">
      <dgm:prSet/>
      <dgm:spPr/>
      <dgm:t>
        <a:bodyPr/>
        <a:lstStyle/>
        <a:p>
          <a:endParaRPr lang="ru-RU"/>
        </a:p>
      </dgm:t>
    </dgm:pt>
    <dgm:pt modelId="{CB70D861-CBBC-4A72-A9AD-36911286AD2F}" type="sibTrans" cxnId="{52CB7907-DC0E-45D0-B5F9-0B5707B6D9BA}">
      <dgm:prSet/>
      <dgm:spPr/>
      <dgm:t>
        <a:bodyPr/>
        <a:lstStyle/>
        <a:p>
          <a:endParaRPr lang="ru-RU"/>
        </a:p>
      </dgm:t>
    </dgm:pt>
    <dgm:pt modelId="{323A9A21-13EF-4A63-86DF-3A2F437C88B9}" type="pres">
      <dgm:prSet presAssocID="{D3C6417F-FC22-4232-93C6-A34EBA6BE4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3A79CB-B8A5-40AC-B7B5-EB45F7CCB5F9}" type="pres">
      <dgm:prSet presAssocID="{C49C6205-1A18-406C-9093-0C1EB23B8B93}" presName="hierRoot1" presStyleCnt="0">
        <dgm:presLayoutVars>
          <dgm:hierBranch val="init"/>
        </dgm:presLayoutVars>
      </dgm:prSet>
      <dgm:spPr/>
    </dgm:pt>
    <dgm:pt modelId="{EC92F50D-4324-43AA-A7D6-A7FC9B0AB985}" type="pres">
      <dgm:prSet presAssocID="{C49C6205-1A18-406C-9093-0C1EB23B8B93}" presName="rootComposite1" presStyleCnt="0"/>
      <dgm:spPr/>
    </dgm:pt>
    <dgm:pt modelId="{E2C07FBB-E07F-4F64-B524-27E4D29A8F6F}" type="pres">
      <dgm:prSet presAssocID="{C49C6205-1A18-406C-9093-0C1EB23B8B93}" presName="rootText1" presStyleLbl="node0" presStyleIdx="0" presStyleCnt="1" custScaleX="392591" custScaleY="329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36F291-5C67-4F0B-818D-371DE0CAA230}" type="pres">
      <dgm:prSet presAssocID="{C49C6205-1A18-406C-9093-0C1EB23B8B93}" presName="rootConnector1" presStyleLbl="node1" presStyleIdx="0" presStyleCnt="0"/>
      <dgm:spPr/>
    </dgm:pt>
    <dgm:pt modelId="{14E9DB5A-59CC-4C0F-8D51-8A7430941920}" type="pres">
      <dgm:prSet presAssocID="{C49C6205-1A18-406C-9093-0C1EB23B8B93}" presName="hierChild2" presStyleCnt="0"/>
      <dgm:spPr/>
    </dgm:pt>
    <dgm:pt modelId="{2B09035B-4FFB-4953-9DEF-D2084193482A}" type="pres">
      <dgm:prSet presAssocID="{9CABAAAE-4450-44C8-8D20-80D09B030933}" presName="Name37" presStyleLbl="parChTrans1D2" presStyleIdx="0" presStyleCnt="3"/>
      <dgm:spPr/>
    </dgm:pt>
    <dgm:pt modelId="{A79424C7-F1D7-465C-B6D8-460E8F8A66B2}" type="pres">
      <dgm:prSet presAssocID="{37BE4788-7FC9-4E89-A497-3044D6244F9B}" presName="hierRoot2" presStyleCnt="0">
        <dgm:presLayoutVars>
          <dgm:hierBranch val="init"/>
        </dgm:presLayoutVars>
      </dgm:prSet>
      <dgm:spPr/>
    </dgm:pt>
    <dgm:pt modelId="{24FF356B-CDE6-461D-A572-38082420A3B4}" type="pres">
      <dgm:prSet presAssocID="{37BE4788-7FC9-4E89-A497-3044D6244F9B}" presName="rootComposite" presStyleCnt="0"/>
      <dgm:spPr/>
    </dgm:pt>
    <dgm:pt modelId="{1BCF5A3D-0558-45D8-BECD-5257199782FF}" type="pres">
      <dgm:prSet presAssocID="{37BE4788-7FC9-4E89-A497-3044D6244F9B}" presName="rootText" presStyleLbl="node2" presStyleIdx="0" presStyleCnt="3" custScaleX="160335" custScaleY="201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3531B-04D4-4B2C-A427-5A88CC87556C}" type="pres">
      <dgm:prSet presAssocID="{37BE4788-7FC9-4E89-A497-3044D6244F9B}" presName="rootConnector" presStyleLbl="node2" presStyleIdx="0" presStyleCnt="3"/>
      <dgm:spPr/>
    </dgm:pt>
    <dgm:pt modelId="{A00E37BC-BCD2-4703-AB7B-95869B265448}" type="pres">
      <dgm:prSet presAssocID="{37BE4788-7FC9-4E89-A497-3044D6244F9B}" presName="hierChild4" presStyleCnt="0"/>
      <dgm:spPr/>
    </dgm:pt>
    <dgm:pt modelId="{2EFBEE65-DED1-4A1D-871E-284463446B99}" type="pres">
      <dgm:prSet presAssocID="{37BE4788-7FC9-4E89-A497-3044D6244F9B}" presName="hierChild5" presStyleCnt="0"/>
      <dgm:spPr/>
    </dgm:pt>
    <dgm:pt modelId="{98067CFD-5CF2-459A-97F6-32D71FC6EC2E}" type="pres">
      <dgm:prSet presAssocID="{AC94E698-CBB2-489A-A9C5-9BB0038D42FA}" presName="Name37" presStyleLbl="parChTrans1D2" presStyleIdx="1" presStyleCnt="3"/>
      <dgm:spPr/>
    </dgm:pt>
    <dgm:pt modelId="{4CD5928D-0EC1-4843-94A7-3092835C8F80}" type="pres">
      <dgm:prSet presAssocID="{BED1EF1F-0FF3-43B6-AA4E-AF27FFAFA5D4}" presName="hierRoot2" presStyleCnt="0">
        <dgm:presLayoutVars>
          <dgm:hierBranch val="init"/>
        </dgm:presLayoutVars>
      </dgm:prSet>
      <dgm:spPr/>
    </dgm:pt>
    <dgm:pt modelId="{C9BC6058-7B50-4512-BE87-E36190804460}" type="pres">
      <dgm:prSet presAssocID="{BED1EF1F-0FF3-43B6-AA4E-AF27FFAFA5D4}" presName="rootComposite" presStyleCnt="0"/>
      <dgm:spPr/>
    </dgm:pt>
    <dgm:pt modelId="{C7C5A0AF-D204-4612-B217-D3BCA02E8023}" type="pres">
      <dgm:prSet presAssocID="{BED1EF1F-0FF3-43B6-AA4E-AF27FFAFA5D4}" presName="rootText" presStyleLbl="node2" presStyleIdx="1" presStyleCnt="3" custScaleX="160335" custScaleY="201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CB47BE-B9DC-4454-B5B1-A5A0A780E658}" type="pres">
      <dgm:prSet presAssocID="{BED1EF1F-0FF3-43B6-AA4E-AF27FFAFA5D4}" presName="rootConnector" presStyleLbl="node2" presStyleIdx="1" presStyleCnt="3"/>
      <dgm:spPr/>
    </dgm:pt>
    <dgm:pt modelId="{46913934-2A65-4348-A42E-3A1F171C2215}" type="pres">
      <dgm:prSet presAssocID="{BED1EF1F-0FF3-43B6-AA4E-AF27FFAFA5D4}" presName="hierChild4" presStyleCnt="0"/>
      <dgm:spPr/>
    </dgm:pt>
    <dgm:pt modelId="{EA23BB9A-6F75-467F-B71A-6E2B1862535A}" type="pres">
      <dgm:prSet presAssocID="{BED1EF1F-0FF3-43B6-AA4E-AF27FFAFA5D4}" presName="hierChild5" presStyleCnt="0"/>
      <dgm:spPr/>
    </dgm:pt>
    <dgm:pt modelId="{A42A570D-ED24-4F10-9969-4CE29649FEE4}" type="pres">
      <dgm:prSet presAssocID="{89D6A7DA-371C-4811-B353-BFC5BFD836ED}" presName="Name37" presStyleLbl="parChTrans1D2" presStyleIdx="2" presStyleCnt="3"/>
      <dgm:spPr/>
    </dgm:pt>
    <dgm:pt modelId="{9408B2FB-B7BE-4DEC-AA48-8090BB61429E}" type="pres">
      <dgm:prSet presAssocID="{D08572EC-F105-4086-80EC-4C003C45246E}" presName="hierRoot2" presStyleCnt="0">
        <dgm:presLayoutVars>
          <dgm:hierBranch val="init"/>
        </dgm:presLayoutVars>
      </dgm:prSet>
      <dgm:spPr/>
    </dgm:pt>
    <dgm:pt modelId="{709DF80C-1DEC-4711-A69E-E9F564B39B9B}" type="pres">
      <dgm:prSet presAssocID="{D08572EC-F105-4086-80EC-4C003C45246E}" presName="rootComposite" presStyleCnt="0"/>
      <dgm:spPr/>
    </dgm:pt>
    <dgm:pt modelId="{169522F6-9AEC-404C-8D3A-A1B487D78974}" type="pres">
      <dgm:prSet presAssocID="{D08572EC-F105-4086-80EC-4C003C45246E}" presName="rootText" presStyleLbl="node2" presStyleIdx="2" presStyleCnt="3" custScaleX="160335" custScaleY="201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543F5E-3150-41A2-A680-A4514D6C4C31}" type="pres">
      <dgm:prSet presAssocID="{D08572EC-F105-4086-80EC-4C003C45246E}" presName="rootConnector" presStyleLbl="node2" presStyleIdx="2" presStyleCnt="3"/>
      <dgm:spPr/>
    </dgm:pt>
    <dgm:pt modelId="{D7F98C14-ED97-4048-B54B-5309DB820A07}" type="pres">
      <dgm:prSet presAssocID="{D08572EC-F105-4086-80EC-4C003C45246E}" presName="hierChild4" presStyleCnt="0"/>
      <dgm:spPr/>
    </dgm:pt>
    <dgm:pt modelId="{C2E8E757-BA31-4C9D-BBC8-F0895CF3D0C9}" type="pres">
      <dgm:prSet presAssocID="{D08572EC-F105-4086-80EC-4C003C45246E}" presName="hierChild5" presStyleCnt="0"/>
      <dgm:spPr/>
    </dgm:pt>
    <dgm:pt modelId="{F5E862ED-A9C3-45E4-A80A-45C8197879B2}" type="pres">
      <dgm:prSet presAssocID="{C49C6205-1A18-406C-9093-0C1EB23B8B93}" presName="hierChild3" presStyleCnt="0"/>
      <dgm:spPr/>
    </dgm:pt>
  </dgm:ptLst>
  <dgm:cxnLst>
    <dgm:cxn modelId="{0125C874-68F4-4136-A22F-0F29D230B5B3}" srcId="{C49C6205-1A18-406C-9093-0C1EB23B8B93}" destId="{BED1EF1F-0FF3-43B6-AA4E-AF27FFAFA5D4}" srcOrd="1" destOrd="0" parTransId="{AC94E698-CBB2-489A-A9C5-9BB0038D42FA}" sibTransId="{035B3D20-2766-4687-BC0D-18934DEB5D10}"/>
    <dgm:cxn modelId="{4855911E-B4A1-420D-A9EC-7618EAD2DD27}" type="presOf" srcId="{89D6A7DA-371C-4811-B353-BFC5BFD836ED}" destId="{A42A570D-ED24-4F10-9969-4CE29649FEE4}" srcOrd="0" destOrd="0" presId="urn:microsoft.com/office/officeart/2005/8/layout/orgChart1"/>
    <dgm:cxn modelId="{DFFBD0D5-CF8A-4C30-A550-C8E74536AA6C}" type="presOf" srcId="{AC94E698-CBB2-489A-A9C5-9BB0038D42FA}" destId="{98067CFD-5CF2-459A-97F6-32D71FC6EC2E}" srcOrd="0" destOrd="0" presId="urn:microsoft.com/office/officeart/2005/8/layout/orgChart1"/>
    <dgm:cxn modelId="{183FFD33-4372-4687-AB4B-7B7FB0BCAEF1}" type="presOf" srcId="{D08572EC-F105-4086-80EC-4C003C45246E}" destId="{64543F5E-3150-41A2-A680-A4514D6C4C31}" srcOrd="1" destOrd="0" presId="urn:microsoft.com/office/officeart/2005/8/layout/orgChart1"/>
    <dgm:cxn modelId="{70AE6F3E-3208-45B8-87B3-7C206FC3F8B7}" type="presOf" srcId="{BED1EF1F-0FF3-43B6-AA4E-AF27FFAFA5D4}" destId="{89CB47BE-B9DC-4454-B5B1-A5A0A780E658}" srcOrd="1" destOrd="0" presId="urn:microsoft.com/office/officeart/2005/8/layout/orgChart1"/>
    <dgm:cxn modelId="{B7552CCD-04F9-4E0C-8354-6C8F8C05B420}" type="presOf" srcId="{37BE4788-7FC9-4E89-A497-3044D6244F9B}" destId="{1BCF5A3D-0558-45D8-BECD-5257199782FF}" srcOrd="0" destOrd="0" presId="urn:microsoft.com/office/officeart/2005/8/layout/orgChart1"/>
    <dgm:cxn modelId="{1680E32F-3112-4949-B9B3-980B70D5107D}" type="presOf" srcId="{D08572EC-F105-4086-80EC-4C003C45246E}" destId="{169522F6-9AEC-404C-8D3A-A1B487D78974}" srcOrd="0" destOrd="0" presId="urn:microsoft.com/office/officeart/2005/8/layout/orgChart1"/>
    <dgm:cxn modelId="{52CB7907-DC0E-45D0-B5F9-0B5707B6D9BA}" srcId="{C49C6205-1A18-406C-9093-0C1EB23B8B93}" destId="{D08572EC-F105-4086-80EC-4C003C45246E}" srcOrd="2" destOrd="0" parTransId="{89D6A7DA-371C-4811-B353-BFC5BFD836ED}" sibTransId="{CB70D861-CBBC-4A72-A9AD-36911286AD2F}"/>
    <dgm:cxn modelId="{D95E8BC1-2CEC-4AFF-8EF5-9C4BB692607F}" type="presOf" srcId="{C49C6205-1A18-406C-9093-0C1EB23B8B93}" destId="{E2C07FBB-E07F-4F64-B524-27E4D29A8F6F}" srcOrd="0" destOrd="0" presId="urn:microsoft.com/office/officeart/2005/8/layout/orgChart1"/>
    <dgm:cxn modelId="{ABA8A654-9A29-45CA-844A-6F4A25AAF381}" srcId="{C49C6205-1A18-406C-9093-0C1EB23B8B93}" destId="{37BE4788-7FC9-4E89-A497-3044D6244F9B}" srcOrd="0" destOrd="0" parTransId="{9CABAAAE-4450-44C8-8D20-80D09B030933}" sibTransId="{3B48B3E6-CDF7-4C47-932D-FD9EA0B229A5}"/>
    <dgm:cxn modelId="{82F148AB-1528-4EFA-9CB0-325B69DB987F}" type="presOf" srcId="{37BE4788-7FC9-4E89-A497-3044D6244F9B}" destId="{B953531B-04D4-4B2C-A427-5A88CC87556C}" srcOrd="1" destOrd="0" presId="urn:microsoft.com/office/officeart/2005/8/layout/orgChart1"/>
    <dgm:cxn modelId="{8D1C5D42-2D77-4E6D-A982-7F2E620B9EA3}" type="presOf" srcId="{BED1EF1F-0FF3-43B6-AA4E-AF27FFAFA5D4}" destId="{C7C5A0AF-D204-4612-B217-D3BCA02E8023}" srcOrd="0" destOrd="0" presId="urn:microsoft.com/office/officeart/2005/8/layout/orgChart1"/>
    <dgm:cxn modelId="{5A059166-8984-460E-93A3-9B64C85BBDA7}" type="presOf" srcId="{D3C6417F-FC22-4232-93C6-A34EBA6BE4DA}" destId="{323A9A21-13EF-4A63-86DF-3A2F437C88B9}" srcOrd="0" destOrd="0" presId="urn:microsoft.com/office/officeart/2005/8/layout/orgChart1"/>
    <dgm:cxn modelId="{E407E185-3422-48D8-A9D0-1EF9A2DE2C81}" type="presOf" srcId="{9CABAAAE-4450-44C8-8D20-80D09B030933}" destId="{2B09035B-4FFB-4953-9DEF-D2084193482A}" srcOrd="0" destOrd="0" presId="urn:microsoft.com/office/officeart/2005/8/layout/orgChart1"/>
    <dgm:cxn modelId="{39823A21-F438-44E6-B728-BCBED535EE9B}" type="presOf" srcId="{C49C6205-1A18-406C-9093-0C1EB23B8B93}" destId="{D936F291-5C67-4F0B-818D-371DE0CAA230}" srcOrd="1" destOrd="0" presId="urn:microsoft.com/office/officeart/2005/8/layout/orgChart1"/>
    <dgm:cxn modelId="{CA5B059A-28EE-411B-AF05-2FC8D125DB05}" srcId="{D3C6417F-FC22-4232-93C6-A34EBA6BE4DA}" destId="{C49C6205-1A18-406C-9093-0C1EB23B8B93}" srcOrd="0" destOrd="0" parTransId="{E6AFFF54-3A59-4BC8-87F7-0F9213FFEBAD}" sibTransId="{5B4FEB9F-E693-4ADE-8EED-25AD3311D193}"/>
    <dgm:cxn modelId="{4B61C260-EF41-4AF8-95DB-4BEFE50D99CE}" type="presParOf" srcId="{323A9A21-13EF-4A63-86DF-3A2F437C88B9}" destId="{AA3A79CB-B8A5-40AC-B7B5-EB45F7CCB5F9}" srcOrd="0" destOrd="0" presId="urn:microsoft.com/office/officeart/2005/8/layout/orgChart1"/>
    <dgm:cxn modelId="{4004BBFE-45F3-45F1-B1E4-702F59BCFD5B}" type="presParOf" srcId="{AA3A79CB-B8A5-40AC-B7B5-EB45F7CCB5F9}" destId="{EC92F50D-4324-43AA-A7D6-A7FC9B0AB985}" srcOrd="0" destOrd="0" presId="urn:microsoft.com/office/officeart/2005/8/layout/orgChart1"/>
    <dgm:cxn modelId="{A96FA3BC-2812-4A08-BE77-521156DC582A}" type="presParOf" srcId="{EC92F50D-4324-43AA-A7D6-A7FC9B0AB985}" destId="{E2C07FBB-E07F-4F64-B524-27E4D29A8F6F}" srcOrd="0" destOrd="0" presId="urn:microsoft.com/office/officeart/2005/8/layout/orgChart1"/>
    <dgm:cxn modelId="{D33F91D7-FD53-4C4A-9D16-13B84E60775A}" type="presParOf" srcId="{EC92F50D-4324-43AA-A7D6-A7FC9B0AB985}" destId="{D936F291-5C67-4F0B-818D-371DE0CAA230}" srcOrd="1" destOrd="0" presId="urn:microsoft.com/office/officeart/2005/8/layout/orgChart1"/>
    <dgm:cxn modelId="{945058F7-FC6A-42B6-A999-0DA0D7A6C154}" type="presParOf" srcId="{AA3A79CB-B8A5-40AC-B7B5-EB45F7CCB5F9}" destId="{14E9DB5A-59CC-4C0F-8D51-8A7430941920}" srcOrd="1" destOrd="0" presId="urn:microsoft.com/office/officeart/2005/8/layout/orgChart1"/>
    <dgm:cxn modelId="{260F46A6-A91B-4A38-97D7-F3CC7E4FB1FB}" type="presParOf" srcId="{14E9DB5A-59CC-4C0F-8D51-8A7430941920}" destId="{2B09035B-4FFB-4953-9DEF-D2084193482A}" srcOrd="0" destOrd="0" presId="urn:microsoft.com/office/officeart/2005/8/layout/orgChart1"/>
    <dgm:cxn modelId="{21A75E7B-6B8D-452A-A8AA-BA963850A3F2}" type="presParOf" srcId="{14E9DB5A-59CC-4C0F-8D51-8A7430941920}" destId="{A79424C7-F1D7-465C-B6D8-460E8F8A66B2}" srcOrd="1" destOrd="0" presId="urn:microsoft.com/office/officeart/2005/8/layout/orgChart1"/>
    <dgm:cxn modelId="{0A2432C6-E00F-46B7-8112-55E6B7859FE8}" type="presParOf" srcId="{A79424C7-F1D7-465C-B6D8-460E8F8A66B2}" destId="{24FF356B-CDE6-461D-A572-38082420A3B4}" srcOrd="0" destOrd="0" presId="urn:microsoft.com/office/officeart/2005/8/layout/orgChart1"/>
    <dgm:cxn modelId="{83BE59C9-E4D3-452F-A998-8AA5221CC484}" type="presParOf" srcId="{24FF356B-CDE6-461D-A572-38082420A3B4}" destId="{1BCF5A3D-0558-45D8-BECD-5257199782FF}" srcOrd="0" destOrd="0" presId="urn:microsoft.com/office/officeart/2005/8/layout/orgChart1"/>
    <dgm:cxn modelId="{24D5D695-73F0-4A47-879C-33B878A25178}" type="presParOf" srcId="{24FF356B-CDE6-461D-A572-38082420A3B4}" destId="{B953531B-04D4-4B2C-A427-5A88CC87556C}" srcOrd="1" destOrd="0" presId="urn:microsoft.com/office/officeart/2005/8/layout/orgChart1"/>
    <dgm:cxn modelId="{C3F38399-24FC-46B5-AF02-04865D6A9CF7}" type="presParOf" srcId="{A79424C7-F1D7-465C-B6D8-460E8F8A66B2}" destId="{A00E37BC-BCD2-4703-AB7B-95869B265448}" srcOrd="1" destOrd="0" presId="urn:microsoft.com/office/officeart/2005/8/layout/orgChart1"/>
    <dgm:cxn modelId="{1DDFD598-0AEB-4D3A-9278-E93142D2EE59}" type="presParOf" srcId="{A79424C7-F1D7-465C-B6D8-460E8F8A66B2}" destId="{2EFBEE65-DED1-4A1D-871E-284463446B99}" srcOrd="2" destOrd="0" presId="urn:microsoft.com/office/officeart/2005/8/layout/orgChart1"/>
    <dgm:cxn modelId="{BCF4275F-2DF8-41C3-A093-73788B68E325}" type="presParOf" srcId="{14E9DB5A-59CC-4C0F-8D51-8A7430941920}" destId="{98067CFD-5CF2-459A-97F6-32D71FC6EC2E}" srcOrd="2" destOrd="0" presId="urn:microsoft.com/office/officeart/2005/8/layout/orgChart1"/>
    <dgm:cxn modelId="{9C442AC8-9660-464B-B8C8-D0EBA611CEFD}" type="presParOf" srcId="{14E9DB5A-59CC-4C0F-8D51-8A7430941920}" destId="{4CD5928D-0EC1-4843-94A7-3092835C8F80}" srcOrd="3" destOrd="0" presId="urn:microsoft.com/office/officeart/2005/8/layout/orgChart1"/>
    <dgm:cxn modelId="{447B8CDC-CF9B-40B8-A34E-FA43A6444009}" type="presParOf" srcId="{4CD5928D-0EC1-4843-94A7-3092835C8F80}" destId="{C9BC6058-7B50-4512-BE87-E36190804460}" srcOrd="0" destOrd="0" presId="urn:microsoft.com/office/officeart/2005/8/layout/orgChart1"/>
    <dgm:cxn modelId="{67C4D70D-E8C6-4ACA-AC4C-E5990A0FEDB0}" type="presParOf" srcId="{C9BC6058-7B50-4512-BE87-E36190804460}" destId="{C7C5A0AF-D204-4612-B217-D3BCA02E8023}" srcOrd="0" destOrd="0" presId="urn:microsoft.com/office/officeart/2005/8/layout/orgChart1"/>
    <dgm:cxn modelId="{EEC6FBB0-2B34-4761-A3FC-BD176BA0A748}" type="presParOf" srcId="{C9BC6058-7B50-4512-BE87-E36190804460}" destId="{89CB47BE-B9DC-4454-B5B1-A5A0A780E658}" srcOrd="1" destOrd="0" presId="urn:microsoft.com/office/officeart/2005/8/layout/orgChart1"/>
    <dgm:cxn modelId="{AFB2F228-2B89-4185-B549-854C1045EFF5}" type="presParOf" srcId="{4CD5928D-0EC1-4843-94A7-3092835C8F80}" destId="{46913934-2A65-4348-A42E-3A1F171C2215}" srcOrd="1" destOrd="0" presId="urn:microsoft.com/office/officeart/2005/8/layout/orgChart1"/>
    <dgm:cxn modelId="{F3688D1B-A229-4018-A068-24126D0F38B1}" type="presParOf" srcId="{4CD5928D-0EC1-4843-94A7-3092835C8F80}" destId="{EA23BB9A-6F75-467F-B71A-6E2B1862535A}" srcOrd="2" destOrd="0" presId="urn:microsoft.com/office/officeart/2005/8/layout/orgChart1"/>
    <dgm:cxn modelId="{4925C8FC-60B6-485E-8B96-BEDE3775EBB6}" type="presParOf" srcId="{14E9DB5A-59CC-4C0F-8D51-8A7430941920}" destId="{A42A570D-ED24-4F10-9969-4CE29649FEE4}" srcOrd="4" destOrd="0" presId="urn:microsoft.com/office/officeart/2005/8/layout/orgChart1"/>
    <dgm:cxn modelId="{B2C7C14E-1928-42DE-8AD2-3BDEA4453CFC}" type="presParOf" srcId="{14E9DB5A-59CC-4C0F-8D51-8A7430941920}" destId="{9408B2FB-B7BE-4DEC-AA48-8090BB61429E}" srcOrd="5" destOrd="0" presId="urn:microsoft.com/office/officeart/2005/8/layout/orgChart1"/>
    <dgm:cxn modelId="{876202CA-8337-4B1E-AAC3-84FE2E17425F}" type="presParOf" srcId="{9408B2FB-B7BE-4DEC-AA48-8090BB61429E}" destId="{709DF80C-1DEC-4711-A69E-E9F564B39B9B}" srcOrd="0" destOrd="0" presId="urn:microsoft.com/office/officeart/2005/8/layout/orgChart1"/>
    <dgm:cxn modelId="{D44E6551-BA83-4F56-9608-8BD073B4ADDB}" type="presParOf" srcId="{709DF80C-1DEC-4711-A69E-E9F564B39B9B}" destId="{169522F6-9AEC-404C-8D3A-A1B487D78974}" srcOrd="0" destOrd="0" presId="urn:microsoft.com/office/officeart/2005/8/layout/orgChart1"/>
    <dgm:cxn modelId="{9F4CC106-1BC0-4C24-A4F5-EBD047AF8E11}" type="presParOf" srcId="{709DF80C-1DEC-4711-A69E-E9F564B39B9B}" destId="{64543F5E-3150-41A2-A680-A4514D6C4C31}" srcOrd="1" destOrd="0" presId="urn:microsoft.com/office/officeart/2005/8/layout/orgChart1"/>
    <dgm:cxn modelId="{0A714728-1E0E-4844-B3F8-8FD102C607E9}" type="presParOf" srcId="{9408B2FB-B7BE-4DEC-AA48-8090BB61429E}" destId="{D7F98C14-ED97-4048-B54B-5309DB820A07}" srcOrd="1" destOrd="0" presId="urn:microsoft.com/office/officeart/2005/8/layout/orgChart1"/>
    <dgm:cxn modelId="{71698189-6025-4CD8-BC2A-A2464F4EC68F}" type="presParOf" srcId="{9408B2FB-B7BE-4DEC-AA48-8090BB61429E}" destId="{C2E8E757-BA31-4C9D-BBC8-F0895CF3D0C9}" srcOrd="2" destOrd="0" presId="urn:microsoft.com/office/officeart/2005/8/layout/orgChart1"/>
    <dgm:cxn modelId="{C52F411B-B368-483C-8C44-5844F02F8A1E}" type="presParOf" srcId="{AA3A79CB-B8A5-40AC-B7B5-EB45F7CCB5F9}" destId="{F5E862ED-A9C3-45E4-A80A-45C8197879B2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C5E8E-3A4D-4D6E-8546-281FF229F3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55039-4727-44CA-ADB7-DA451386BB7F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AC135294-5DBC-4B09-AA92-625C3DC72D15}" type="parTrans" cxnId="{85B6E92D-D58E-400A-9B39-F4271090945A}">
      <dgm:prSet/>
      <dgm:spPr/>
      <dgm:t>
        <a:bodyPr/>
        <a:lstStyle/>
        <a:p>
          <a:endParaRPr lang="ru-RU"/>
        </a:p>
      </dgm:t>
    </dgm:pt>
    <dgm:pt modelId="{C896887E-417E-47F3-A5BD-5BCF3F23F603}" type="sibTrans" cxnId="{85B6E92D-D58E-400A-9B39-F4271090945A}">
      <dgm:prSet/>
      <dgm:spPr/>
      <dgm:t>
        <a:bodyPr/>
        <a:lstStyle/>
        <a:p>
          <a:endParaRPr lang="ru-RU"/>
        </a:p>
      </dgm:t>
    </dgm:pt>
    <dgm:pt modelId="{C3509265-CA2D-46EF-AF12-563BE7372D79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безопасность работников при эксплуатации зданий,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сооружений, оборудования, осуществлении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технологических процессов, а также применяемых в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производстве инструментов, сырья и материалов;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05BE6BD1-A8B1-4A1E-8E97-AF42031719B2}" type="parTrans" cxnId="{54E6A03F-491F-44FB-ABC3-72D1CC5860C2}">
      <dgm:prSet/>
      <dgm:spPr/>
      <dgm:t>
        <a:bodyPr/>
        <a:lstStyle/>
        <a:p>
          <a:endParaRPr lang="ru-RU"/>
        </a:p>
      </dgm:t>
    </dgm:pt>
    <dgm:pt modelId="{167160E4-95A4-4A58-BF51-6D948DA02F0B}" type="sibTrans" cxnId="{54E6A03F-491F-44FB-ABC3-72D1CC5860C2}">
      <dgm:prSet/>
      <dgm:spPr/>
      <dgm:t>
        <a:bodyPr/>
        <a:lstStyle/>
        <a:p>
          <a:endParaRPr lang="ru-RU"/>
        </a:p>
      </dgm:t>
    </dgm:pt>
    <dgm:pt modelId="{8EA146E7-EAD2-4E0F-9429-3A1B456203AF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F4D236AE-98A2-4462-B836-2805ABE50F01}" type="parTrans" cxnId="{8618BFD3-78E3-4E22-B1C2-512F10598747}">
      <dgm:prSet/>
      <dgm:spPr/>
      <dgm:t>
        <a:bodyPr/>
        <a:lstStyle/>
        <a:p>
          <a:endParaRPr lang="ru-RU"/>
        </a:p>
      </dgm:t>
    </dgm:pt>
    <dgm:pt modelId="{10B0F403-CCD0-49F8-9FF8-812BFD3C0753}" type="sibTrans" cxnId="{8618BFD3-78E3-4E22-B1C2-512F10598747}">
      <dgm:prSet/>
      <dgm:spPr/>
      <dgm:t>
        <a:bodyPr/>
        <a:lstStyle/>
        <a:p>
          <a:endParaRPr lang="ru-RU"/>
        </a:p>
      </dgm:t>
    </dgm:pt>
    <dgm:pt modelId="{96AB6B9F-DBA2-4493-85AD-82E7C7679CF4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создание и функционирование системы управления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охраной труда;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8CC3C006-F032-493A-94CC-E88B9D429A1F}" type="parTrans" cxnId="{C3D3568D-42F6-48BD-A8F7-F61313C498EE}">
      <dgm:prSet/>
      <dgm:spPr/>
      <dgm:t>
        <a:bodyPr/>
        <a:lstStyle/>
        <a:p>
          <a:endParaRPr lang="ru-RU"/>
        </a:p>
      </dgm:t>
    </dgm:pt>
    <dgm:pt modelId="{7CE3AACE-9745-4F7F-B9D7-B8BC19EC93F7}" type="sibTrans" cxnId="{C3D3568D-42F6-48BD-A8F7-F61313C498EE}">
      <dgm:prSet/>
      <dgm:spPr/>
      <dgm:t>
        <a:bodyPr/>
        <a:lstStyle/>
        <a:p>
          <a:endParaRPr lang="ru-RU"/>
        </a:p>
      </dgm:t>
    </dgm:pt>
    <dgm:pt modelId="{8126C0F4-4EF4-4281-B0DC-ADBE3F46551A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CFEF8249-F90A-4F63-AB18-A59BFBE062EE}" type="parTrans" cxnId="{48ACCE44-A739-4612-BB1B-A3D474724BDF}">
      <dgm:prSet/>
      <dgm:spPr/>
      <dgm:t>
        <a:bodyPr/>
        <a:lstStyle/>
        <a:p>
          <a:endParaRPr lang="ru-RU"/>
        </a:p>
      </dgm:t>
    </dgm:pt>
    <dgm:pt modelId="{3B2E24F4-5BB7-4FEA-AC85-9E15DC690E48}" type="sibTrans" cxnId="{48ACCE44-A739-4612-BB1B-A3D474724BDF}">
      <dgm:prSet/>
      <dgm:spPr/>
      <dgm:t>
        <a:bodyPr/>
        <a:lstStyle/>
        <a:p>
          <a:endParaRPr lang="ru-RU"/>
        </a:p>
      </dgm:t>
    </dgm:pt>
    <dgm:pt modelId="{0B78DFB2-7465-477E-B8C2-3FDF20646537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режим труда и отдыха работников в соответствии с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трудовым законодательством и иными нормативными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правовыми актами, содержащими нормы трудового права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3AD7E05E-22AA-4D30-B58E-EEAF2074AD62}" type="parTrans" cxnId="{46F835EF-13D4-41B4-ADA5-0921E2CC6A86}">
      <dgm:prSet/>
      <dgm:spPr/>
      <dgm:t>
        <a:bodyPr/>
        <a:lstStyle/>
        <a:p>
          <a:endParaRPr lang="ru-RU"/>
        </a:p>
      </dgm:t>
    </dgm:pt>
    <dgm:pt modelId="{0939AB52-E2CD-4F55-8764-D2B7E9F9B443}" type="sibTrans" cxnId="{46F835EF-13D4-41B4-ADA5-0921E2CC6A86}">
      <dgm:prSet/>
      <dgm:spPr/>
      <dgm:t>
        <a:bodyPr/>
        <a:lstStyle/>
        <a:p>
          <a:endParaRPr lang="ru-RU"/>
        </a:p>
      </dgm:t>
    </dgm:pt>
    <dgm:pt modelId="{08DE172A-CDC2-46BB-864B-5859B331649D}" type="pres">
      <dgm:prSet presAssocID="{9A9C5E8E-3A4D-4D6E-8546-281FF229F3BC}" presName="linearFlow" presStyleCnt="0">
        <dgm:presLayoutVars>
          <dgm:dir/>
          <dgm:animLvl val="lvl"/>
          <dgm:resizeHandles val="exact"/>
        </dgm:presLayoutVars>
      </dgm:prSet>
      <dgm:spPr/>
    </dgm:pt>
    <dgm:pt modelId="{EBDDB8AD-9317-48AE-BFCC-5BA9DB2FB5ED}" type="pres">
      <dgm:prSet presAssocID="{D5F55039-4727-44CA-ADB7-DA451386BB7F}" presName="composite" presStyleCnt="0"/>
      <dgm:spPr/>
    </dgm:pt>
    <dgm:pt modelId="{0FD3A6AF-2755-4741-AD71-CB77D701A829}" type="pres">
      <dgm:prSet presAssocID="{D5F55039-4727-44CA-ADB7-DA451386BB7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221410E-4FB7-4AE4-917B-3CC439E73BB0}" type="pres">
      <dgm:prSet presAssocID="{D5F55039-4727-44CA-ADB7-DA451386BB7F}" presName="descendantText" presStyleLbl="alignAcc1" presStyleIdx="0" presStyleCnt="3" custScaleY="138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ABE31-BD05-4E4E-98B5-FFFE6F1B9726}" type="pres">
      <dgm:prSet presAssocID="{C896887E-417E-47F3-A5BD-5BCF3F23F603}" presName="sp" presStyleCnt="0"/>
      <dgm:spPr/>
    </dgm:pt>
    <dgm:pt modelId="{6AEB1071-44D7-4C34-982D-595837A44F7F}" type="pres">
      <dgm:prSet presAssocID="{8EA146E7-EAD2-4E0F-9429-3A1B456203AF}" presName="composite" presStyleCnt="0"/>
      <dgm:spPr/>
    </dgm:pt>
    <dgm:pt modelId="{B7789CA2-144D-426E-8C2B-5B2F5A558B77}" type="pres">
      <dgm:prSet presAssocID="{8EA146E7-EAD2-4E0F-9429-3A1B456203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A8D24E1-8ADB-48D5-BBD6-351E1CE45AEB}" type="pres">
      <dgm:prSet presAssocID="{8EA146E7-EAD2-4E0F-9429-3A1B456203A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CE120-74DB-4F78-BC02-80E274B32D73}" type="pres">
      <dgm:prSet presAssocID="{10B0F403-CCD0-49F8-9FF8-812BFD3C0753}" presName="sp" presStyleCnt="0"/>
      <dgm:spPr/>
    </dgm:pt>
    <dgm:pt modelId="{C1DBD65A-9B4F-41B8-9F33-984D029D1F96}" type="pres">
      <dgm:prSet presAssocID="{8126C0F4-4EF4-4281-B0DC-ADBE3F46551A}" presName="composite" presStyleCnt="0"/>
      <dgm:spPr/>
    </dgm:pt>
    <dgm:pt modelId="{2899DA30-277E-46ED-910D-2AA884B4DD24}" type="pres">
      <dgm:prSet presAssocID="{8126C0F4-4EF4-4281-B0DC-ADBE3F46551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FEDCB65-70FD-4436-9431-FA06466D6A8F}" type="pres">
      <dgm:prSet presAssocID="{8126C0F4-4EF4-4281-B0DC-ADBE3F46551A}" presName="descendantText" presStyleLbl="alignAcc1" presStyleIdx="2" presStyleCnt="3" custScaleY="169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B6E92D-D58E-400A-9B39-F4271090945A}" srcId="{9A9C5E8E-3A4D-4D6E-8546-281FF229F3BC}" destId="{D5F55039-4727-44CA-ADB7-DA451386BB7F}" srcOrd="0" destOrd="0" parTransId="{AC135294-5DBC-4B09-AA92-625C3DC72D15}" sibTransId="{C896887E-417E-47F3-A5BD-5BCF3F23F603}"/>
    <dgm:cxn modelId="{E806104D-1D87-456C-B7E5-CEB4F5D8E5BC}" type="presOf" srcId="{D5F55039-4727-44CA-ADB7-DA451386BB7F}" destId="{0FD3A6AF-2755-4741-AD71-CB77D701A829}" srcOrd="0" destOrd="0" presId="urn:microsoft.com/office/officeart/2005/8/layout/chevron2"/>
    <dgm:cxn modelId="{46F835EF-13D4-41B4-ADA5-0921E2CC6A86}" srcId="{8126C0F4-4EF4-4281-B0DC-ADBE3F46551A}" destId="{0B78DFB2-7465-477E-B8C2-3FDF20646537}" srcOrd="0" destOrd="0" parTransId="{3AD7E05E-22AA-4D30-B58E-EEAF2074AD62}" sibTransId="{0939AB52-E2CD-4F55-8764-D2B7E9F9B443}"/>
    <dgm:cxn modelId="{32713D6F-7951-4CDB-A4E2-C0F24834EE6E}" type="presOf" srcId="{C3509265-CA2D-46EF-AF12-563BE7372D79}" destId="{6221410E-4FB7-4AE4-917B-3CC439E73BB0}" srcOrd="0" destOrd="0" presId="urn:microsoft.com/office/officeart/2005/8/layout/chevron2"/>
    <dgm:cxn modelId="{5512A5BE-7916-4F9E-B9C5-8BBF05F1C7C7}" type="presOf" srcId="{8126C0F4-4EF4-4281-B0DC-ADBE3F46551A}" destId="{2899DA30-277E-46ED-910D-2AA884B4DD24}" srcOrd="0" destOrd="0" presId="urn:microsoft.com/office/officeart/2005/8/layout/chevron2"/>
    <dgm:cxn modelId="{45CAE10B-58F0-42F3-96E8-C35414A53448}" type="presOf" srcId="{96AB6B9F-DBA2-4493-85AD-82E7C7679CF4}" destId="{3A8D24E1-8ADB-48D5-BBD6-351E1CE45AEB}" srcOrd="0" destOrd="0" presId="urn:microsoft.com/office/officeart/2005/8/layout/chevron2"/>
    <dgm:cxn modelId="{05E8AE8F-4C9E-485C-949F-C3D0473C1895}" type="presOf" srcId="{9A9C5E8E-3A4D-4D6E-8546-281FF229F3BC}" destId="{08DE172A-CDC2-46BB-864B-5859B331649D}" srcOrd="0" destOrd="0" presId="urn:microsoft.com/office/officeart/2005/8/layout/chevron2"/>
    <dgm:cxn modelId="{C3D3568D-42F6-48BD-A8F7-F61313C498EE}" srcId="{8EA146E7-EAD2-4E0F-9429-3A1B456203AF}" destId="{96AB6B9F-DBA2-4493-85AD-82E7C7679CF4}" srcOrd="0" destOrd="0" parTransId="{8CC3C006-F032-493A-94CC-E88B9D429A1F}" sibTransId="{7CE3AACE-9745-4F7F-B9D7-B8BC19EC93F7}"/>
    <dgm:cxn modelId="{5D0F771A-16A8-4984-A573-F420D29527CD}" type="presOf" srcId="{8EA146E7-EAD2-4E0F-9429-3A1B456203AF}" destId="{B7789CA2-144D-426E-8C2B-5B2F5A558B77}" srcOrd="0" destOrd="0" presId="urn:microsoft.com/office/officeart/2005/8/layout/chevron2"/>
    <dgm:cxn modelId="{8618BFD3-78E3-4E22-B1C2-512F10598747}" srcId="{9A9C5E8E-3A4D-4D6E-8546-281FF229F3BC}" destId="{8EA146E7-EAD2-4E0F-9429-3A1B456203AF}" srcOrd="1" destOrd="0" parTransId="{F4D236AE-98A2-4462-B836-2805ABE50F01}" sibTransId="{10B0F403-CCD0-49F8-9FF8-812BFD3C0753}"/>
    <dgm:cxn modelId="{5CE232AB-62F5-4AD2-9F3F-580E7DD7DABF}" type="presOf" srcId="{0B78DFB2-7465-477E-B8C2-3FDF20646537}" destId="{EFEDCB65-70FD-4436-9431-FA06466D6A8F}" srcOrd="0" destOrd="0" presId="urn:microsoft.com/office/officeart/2005/8/layout/chevron2"/>
    <dgm:cxn modelId="{48ACCE44-A739-4612-BB1B-A3D474724BDF}" srcId="{9A9C5E8E-3A4D-4D6E-8546-281FF229F3BC}" destId="{8126C0F4-4EF4-4281-B0DC-ADBE3F46551A}" srcOrd="2" destOrd="0" parTransId="{CFEF8249-F90A-4F63-AB18-A59BFBE062EE}" sibTransId="{3B2E24F4-5BB7-4FEA-AC85-9E15DC690E48}"/>
    <dgm:cxn modelId="{54E6A03F-491F-44FB-ABC3-72D1CC5860C2}" srcId="{D5F55039-4727-44CA-ADB7-DA451386BB7F}" destId="{C3509265-CA2D-46EF-AF12-563BE7372D79}" srcOrd="0" destOrd="0" parTransId="{05BE6BD1-A8B1-4A1E-8E97-AF42031719B2}" sibTransId="{167160E4-95A4-4A58-BF51-6D948DA02F0B}"/>
    <dgm:cxn modelId="{E23A257E-3894-4402-87AB-83A0635EB41C}" type="presParOf" srcId="{08DE172A-CDC2-46BB-864B-5859B331649D}" destId="{EBDDB8AD-9317-48AE-BFCC-5BA9DB2FB5ED}" srcOrd="0" destOrd="0" presId="urn:microsoft.com/office/officeart/2005/8/layout/chevron2"/>
    <dgm:cxn modelId="{73F88316-331B-4C52-B449-6AECCC0951AB}" type="presParOf" srcId="{EBDDB8AD-9317-48AE-BFCC-5BA9DB2FB5ED}" destId="{0FD3A6AF-2755-4741-AD71-CB77D701A829}" srcOrd="0" destOrd="0" presId="urn:microsoft.com/office/officeart/2005/8/layout/chevron2"/>
    <dgm:cxn modelId="{43A949CD-07AD-43F5-9990-25B177B6A687}" type="presParOf" srcId="{EBDDB8AD-9317-48AE-BFCC-5BA9DB2FB5ED}" destId="{6221410E-4FB7-4AE4-917B-3CC439E73BB0}" srcOrd="1" destOrd="0" presId="urn:microsoft.com/office/officeart/2005/8/layout/chevron2"/>
    <dgm:cxn modelId="{5DF265C1-787D-4FDF-BD92-C99893B99DF5}" type="presParOf" srcId="{08DE172A-CDC2-46BB-864B-5859B331649D}" destId="{9D1ABE31-BD05-4E4E-98B5-FFFE6F1B9726}" srcOrd="1" destOrd="0" presId="urn:microsoft.com/office/officeart/2005/8/layout/chevron2"/>
    <dgm:cxn modelId="{A9BF008C-F417-4B7B-B74F-A295A8DDE45B}" type="presParOf" srcId="{08DE172A-CDC2-46BB-864B-5859B331649D}" destId="{6AEB1071-44D7-4C34-982D-595837A44F7F}" srcOrd="2" destOrd="0" presId="urn:microsoft.com/office/officeart/2005/8/layout/chevron2"/>
    <dgm:cxn modelId="{8FD75B6E-DE36-4387-B8B3-A0CB7B4E137E}" type="presParOf" srcId="{6AEB1071-44D7-4C34-982D-595837A44F7F}" destId="{B7789CA2-144D-426E-8C2B-5B2F5A558B77}" srcOrd="0" destOrd="0" presId="urn:microsoft.com/office/officeart/2005/8/layout/chevron2"/>
    <dgm:cxn modelId="{C5C6A42A-8525-4098-9DEB-3EBC0C401712}" type="presParOf" srcId="{6AEB1071-44D7-4C34-982D-595837A44F7F}" destId="{3A8D24E1-8ADB-48D5-BBD6-351E1CE45AEB}" srcOrd="1" destOrd="0" presId="urn:microsoft.com/office/officeart/2005/8/layout/chevron2"/>
    <dgm:cxn modelId="{8E63F423-05E6-4954-A81E-8A22AA06C55E}" type="presParOf" srcId="{08DE172A-CDC2-46BB-864B-5859B331649D}" destId="{86CCE120-74DB-4F78-BC02-80E274B32D73}" srcOrd="3" destOrd="0" presId="urn:microsoft.com/office/officeart/2005/8/layout/chevron2"/>
    <dgm:cxn modelId="{A9B0871A-03F7-49B3-B2BD-57FC4A94B1E2}" type="presParOf" srcId="{08DE172A-CDC2-46BB-864B-5859B331649D}" destId="{C1DBD65A-9B4F-41B8-9F33-984D029D1F96}" srcOrd="4" destOrd="0" presId="urn:microsoft.com/office/officeart/2005/8/layout/chevron2"/>
    <dgm:cxn modelId="{54D92697-A6FA-4E33-9A0F-FB5CC0240EA5}" type="presParOf" srcId="{C1DBD65A-9B4F-41B8-9F33-984D029D1F96}" destId="{2899DA30-277E-46ED-910D-2AA884B4DD24}" srcOrd="0" destOrd="0" presId="urn:microsoft.com/office/officeart/2005/8/layout/chevron2"/>
    <dgm:cxn modelId="{4E037B9C-0B36-423C-BCFE-0AC795CD9BFC}" type="presParOf" srcId="{C1DBD65A-9B4F-41B8-9F33-984D029D1F96}" destId="{EFEDCB65-70FD-4436-9431-FA06466D6A8F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C0069-A590-42B6-8AAC-F5C598294A0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A3EF6-7AFE-4697-8677-C08957230483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FCBC7330-26F0-4666-9536-92A911CB84BB}" type="parTrans" cxnId="{16B0C174-2CB0-4A07-A2DF-B36AFB9C638A}">
      <dgm:prSet/>
      <dgm:spPr/>
      <dgm:t>
        <a:bodyPr/>
        <a:lstStyle/>
        <a:p>
          <a:endParaRPr lang="ru-RU"/>
        </a:p>
      </dgm:t>
    </dgm:pt>
    <dgm:pt modelId="{94FE50EA-A26C-4E7D-9671-FBC5D5DED1D1}" type="sibTrans" cxnId="{16B0C174-2CB0-4A07-A2DF-B36AFB9C638A}">
      <dgm:prSet/>
      <dgm:spPr/>
      <dgm:t>
        <a:bodyPr/>
        <a:lstStyle/>
        <a:p>
          <a:endParaRPr lang="ru-RU"/>
        </a:p>
      </dgm:t>
    </dgm:pt>
    <dgm:pt modelId="{EA561F62-33B5-4C1A-B266-621188994587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приобретение и выдачу за счет собственных средств  специальной одежды, специальной обуви и других средств индивидуальной защиты;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02677C2E-5DCE-4873-9EAE-316D44A3ACCB}" type="parTrans" cxnId="{CDD3BA69-4359-4769-99AD-3A4D3E464ABC}">
      <dgm:prSet/>
      <dgm:spPr/>
      <dgm:t>
        <a:bodyPr/>
        <a:lstStyle/>
        <a:p>
          <a:endParaRPr lang="ru-RU"/>
        </a:p>
      </dgm:t>
    </dgm:pt>
    <dgm:pt modelId="{6B8FCA49-E8C9-46C5-8620-5351B5A94303}" type="sibTrans" cxnId="{CDD3BA69-4359-4769-99AD-3A4D3E464ABC}">
      <dgm:prSet/>
      <dgm:spPr/>
      <dgm:t>
        <a:bodyPr/>
        <a:lstStyle/>
        <a:p>
          <a:endParaRPr lang="ru-RU"/>
        </a:p>
      </dgm:t>
    </dgm:pt>
    <dgm:pt modelId="{7C29EE48-E911-4E67-A63E-7B3C25C2E343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 проведение инструктажей по охране труда, стажировки на рабочем месте и проверки знания требований охраны  труда;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CF88B501-FE43-4390-88E9-3FF8D0020D93}" type="parTrans" cxnId="{98F49F58-9A80-41D5-8452-2D877E586CBC}">
      <dgm:prSet/>
      <dgm:spPr/>
      <dgm:t>
        <a:bodyPr/>
        <a:lstStyle/>
        <a:p>
          <a:endParaRPr lang="ru-RU"/>
        </a:p>
      </dgm:t>
    </dgm:pt>
    <dgm:pt modelId="{F399DABE-7AD1-4D32-9993-4F91C34E525B}" type="sibTrans" cxnId="{98F49F58-9A80-41D5-8452-2D877E586CBC}">
      <dgm:prSet/>
      <dgm:spPr/>
      <dgm:t>
        <a:bodyPr/>
        <a:lstStyle/>
        <a:p>
          <a:endParaRPr lang="ru-RU"/>
        </a:p>
      </dgm:t>
    </dgm:pt>
    <dgm:pt modelId="{4EC65B77-2F19-4108-94E3-892ACFFBD1BE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 обучение безопасным методам и приемам выполнения  работ и оказанию первой помощи пострадавшим на  производстве;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0C90902D-3259-447B-9846-B85616DC89D6}" type="parTrans" cxnId="{7B33B9B6-BFAE-4BFF-A13E-16E852C7660B}">
      <dgm:prSet/>
      <dgm:spPr/>
      <dgm:t>
        <a:bodyPr/>
        <a:lstStyle/>
        <a:p>
          <a:endParaRPr lang="ru-RU"/>
        </a:p>
      </dgm:t>
    </dgm:pt>
    <dgm:pt modelId="{4DE20597-ECD9-47B0-BF03-FC3BF950EA16}" type="sibTrans" cxnId="{7B33B9B6-BFAE-4BFF-A13E-16E852C7660B}">
      <dgm:prSet/>
      <dgm:spPr/>
      <dgm:t>
        <a:bodyPr/>
        <a:lstStyle/>
        <a:p>
          <a:endParaRPr lang="ru-RU"/>
        </a:p>
      </dgm:t>
    </dgm:pt>
    <dgm:pt modelId="{FCEE300D-22D6-4670-9652-FEBD229F03C2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4863D2AF-9C70-46D8-999D-A143A70FAD53}" type="parTrans" cxnId="{BAC373BD-AF3E-42F0-939A-ED567AC14D1B}">
      <dgm:prSet/>
      <dgm:spPr/>
      <dgm:t>
        <a:bodyPr/>
        <a:lstStyle/>
        <a:p>
          <a:endParaRPr lang="ru-RU"/>
        </a:p>
      </dgm:t>
    </dgm:pt>
    <dgm:pt modelId="{CEDF34A7-4AD0-43C9-B031-7C95C3755224}" type="sibTrans" cxnId="{BAC373BD-AF3E-42F0-939A-ED567AC14D1B}">
      <dgm:prSet/>
      <dgm:spPr/>
      <dgm:t>
        <a:bodyPr/>
        <a:lstStyle/>
        <a:p>
          <a:endParaRPr lang="ru-RU"/>
        </a:p>
      </dgm:t>
    </dgm:pt>
    <dgm:pt modelId="{881D28B1-EE15-4486-87E5-B1621BD6FD69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6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DCECDE2E-2AE2-4F4B-A247-7C0FD379BF06}" type="parTrans" cxnId="{4D8218E2-29E7-451C-B0D2-B50110F6B0A1}">
      <dgm:prSet/>
      <dgm:spPr/>
      <dgm:t>
        <a:bodyPr/>
        <a:lstStyle/>
        <a:p>
          <a:endParaRPr lang="ru-RU"/>
        </a:p>
      </dgm:t>
    </dgm:pt>
    <dgm:pt modelId="{500294EE-52AF-4E72-B9E6-236CF5B49D35}" type="sibTrans" cxnId="{4D8218E2-29E7-451C-B0D2-B50110F6B0A1}">
      <dgm:prSet/>
      <dgm:spPr/>
      <dgm:t>
        <a:bodyPr/>
        <a:lstStyle/>
        <a:p>
          <a:endParaRPr lang="ru-RU"/>
        </a:p>
      </dgm:t>
    </dgm:pt>
    <dgm:pt modelId="{B1FFB1F5-2DBF-4702-97D7-CBEBAF46ECC8}" type="pres">
      <dgm:prSet presAssocID="{34BC0069-A590-42B6-8AAC-F5C598294A0E}" presName="linearFlow" presStyleCnt="0">
        <dgm:presLayoutVars>
          <dgm:dir/>
          <dgm:animLvl val="lvl"/>
          <dgm:resizeHandles val="exact"/>
        </dgm:presLayoutVars>
      </dgm:prSet>
      <dgm:spPr/>
    </dgm:pt>
    <dgm:pt modelId="{1A73A1AB-AA7D-49AF-83A5-ADAED20BF461}" type="pres">
      <dgm:prSet presAssocID="{759A3EF6-7AFE-4697-8677-C08957230483}" presName="composite" presStyleCnt="0"/>
      <dgm:spPr/>
    </dgm:pt>
    <dgm:pt modelId="{F7431251-0F63-4DF8-810E-8CB3E2170F61}" type="pres">
      <dgm:prSet presAssocID="{759A3EF6-7AFE-4697-8677-C0895723048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652F9C1-36B9-45F1-B7CC-842EA256F6EE}" type="pres">
      <dgm:prSet presAssocID="{759A3EF6-7AFE-4697-8677-C08957230483}" presName="descendantText" presStyleLbl="alignAcc1" presStyleIdx="0" presStyleCnt="3" custScaleY="12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8EF4F-DAB9-47D7-9A1A-94D5A4FA1A69}" type="pres">
      <dgm:prSet presAssocID="{94FE50EA-A26C-4E7D-9671-FBC5D5DED1D1}" presName="sp" presStyleCnt="0"/>
      <dgm:spPr/>
    </dgm:pt>
    <dgm:pt modelId="{11183B34-5948-4479-A4CD-8EA24DC6F24B}" type="pres">
      <dgm:prSet presAssocID="{FCEE300D-22D6-4670-9652-FEBD229F03C2}" presName="composite" presStyleCnt="0"/>
      <dgm:spPr/>
    </dgm:pt>
    <dgm:pt modelId="{2460D3C5-824F-4E74-A0BC-1031D67CD555}" type="pres">
      <dgm:prSet presAssocID="{FCEE300D-22D6-4670-9652-FEBD229F03C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9E6C887-1D0B-4045-90B2-F11A87FAF8BF}" type="pres">
      <dgm:prSet presAssocID="{FCEE300D-22D6-4670-9652-FEBD229F03C2}" presName="descendantText" presStyleLbl="alignAcc1" presStyleIdx="1" presStyleCnt="3" custScaleY="142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49C64-B9F0-43B9-929F-819B7B1BF147}" type="pres">
      <dgm:prSet presAssocID="{CEDF34A7-4AD0-43C9-B031-7C95C3755224}" presName="sp" presStyleCnt="0"/>
      <dgm:spPr/>
    </dgm:pt>
    <dgm:pt modelId="{8683DE5B-BD88-43F8-A549-D539A1D162A3}" type="pres">
      <dgm:prSet presAssocID="{881D28B1-EE15-4486-87E5-B1621BD6FD69}" presName="composite" presStyleCnt="0"/>
      <dgm:spPr/>
    </dgm:pt>
    <dgm:pt modelId="{11DF592E-C5EE-486D-A5EF-5B697850BEE2}" type="pres">
      <dgm:prSet presAssocID="{881D28B1-EE15-4486-87E5-B1621BD6FD6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3266C-6D70-4A80-B4C1-F82D6A12E1C4}" type="pres">
      <dgm:prSet presAssocID="{881D28B1-EE15-4486-87E5-B1621BD6FD69}" presName="descendantText" presStyleLbl="alignAcc1" presStyleIdx="2" presStyleCnt="3" custScaleY="113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864CE-62F7-46A7-9C81-46F8B50BBA72}" type="presOf" srcId="{7C29EE48-E911-4E67-A63E-7B3C25C2E343}" destId="{2BC3266C-6D70-4A80-B4C1-F82D6A12E1C4}" srcOrd="0" destOrd="0" presId="urn:microsoft.com/office/officeart/2005/8/layout/chevron2"/>
    <dgm:cxn modelId="{16B0C174-2CB0-4A07-A2DF-B36AFB9C638A}" srcId="{34BC0069-A590-42B6-8AAC-F5C598294A0E}" destId="{759A3EF6-7AFE-4697-8677-C08957230483}" srcOrd="0" destOrd="0" parTransId="{FCBC7330-26F0-4666-9536-92A911CB84BB}" sibTransId="{94FE50EA-A26C-4E7D-9671-FBC5D5DED1D1}"/>
    <dgm:cxn modelId="{7472BCCD-E69C-47E7-A235-2B9D2B916430}" type="presOf" srcId="{4EC65B77-2F19-4108-94E3-892ACFFBD1BE}" destId="{09E6C887-1D0B-4045-90B2-F11A87FAF8BF}" srcOrd="0" destOrd="0" presId="urn:microsoft.com/office/officeart/2005/8/layout/chevron2"/>
    <dgm:cxn modelId="{4CA55B28-D3AB-4269-865F-6CB76CCD9054}" type="presOf" srcId="{FCEE300D-22D6-4670-9652-FEBD229F03C2}" destId="{2460D3C5-824F-4E74-A0BC-1031D67CD555}" srcOrd="0" destOrd="0" presId="urn:microsoft.com/office/officeart/2005/8/layout/chevron2"/>
    <dgm:cxn modelId="{18871829-690A-42A1-882A-A9FAA0D8AA13}" type="presOf" srcId="{34BC0069-A590-42B6-8AAC-F5C598294A0E}" destId="{B1FFB1F5-2DBF-4702-97D7-CBEBAF46ECC8}" srcOrd="0" destOrd="0" presId="urn:microsoft.com/office/officeart/2005/8/layout/chevron2"/>
    <dgm:cxn modelId="{CDD3BA69-4359-4769-99AD-3A4D3E464ABC}" srcId="{759A3EF6-7AFE-4697-8677-C08957230483}" destId="{EA561F62-33B5-4C1A-B266-621188994587}" srcOrd="0" destOrd="0" parTransId="{02677C2E-5DCE-4873-9EAE-316D44A3ACCB}" sibTransId="{6B8FCA49-E8C9-46C5-8620-5351B5A94303}"/>
    <dgm:cxn modelId="{BAC373BD-AF3E-42F0-939A-ED567AC14D1B}" srcId="{34BC0069-A590-42B6-8AAC-F5C598294A0E}" destId="{FCEE300D-22D6-4670-9652-FEBD229F03C2}" srcOrd="1" destOrd="0" parTransId="{4863D2AF-9C70-46D8-999D-A143A70FAD53}" sibTransId="{CEDF34A7-4AD0-43C9-B031-7C95C3755224}"/>
    <dgm:cxn modelId="{E1B5B636-E642-4F86-B753-6ED24CE0E1A7}" type="presOf" srcId="{EA561F62-33B5-4C1A-B266-621188994587}" destId="{7652F9C1-36B9-45F1-B7CC-842EA256F6EE}" srcOrd="0" destOrd="0" presId="urn:microsoft.com/office/officeart/2005/8/layout/chevron2"/>
    <dgm:cxn modelId="{7B33B9B6-BFAE-4BFF-A13E-16E852C7660B}" srcId="{FCEE300D-22D6-4670-9652-FEBD229F03C2}" destId="{4EC65B77-2F19-4108-94E3-892ACFFBD1BE}" srcOrd="0" destOrd="0" parTransId="{0C90902D-3259-447B-9846-B85616DC89D6}" sibTransId="{4DE20597-ECD9-47B0-BF03-FC3BF950EA16}"/>
    <dgm:cxn modelId="{4D8218E2-29E7-451C-B0D2-B50110F6B0A1}" srcId="{34BC0069-A590-42B6-8AAC-F5C598294A0E}" destId="{881D28B1-EE15-4486-87E5-B1621BD6FD69}" srcOrd="2" destOrd="0" parTransId="{DCECDE2E-2AE2-4F4B-A247-7C0FD379BF06}" sibTransId="{500294EE-52AF-4E72-B9E6-236CF5B49D35}"/>
    <dgm:cxn modelId="{5E2A8647-EA76-4BAB-A15B-9417255FC77C}" type="presOf" srcId="{759A3EF6-7AFE-4697-8677-C08957230483}" destId="{F7431251-0F63-4DF8-810E-8CB3E2170F61}" srcOrd="0" destOrd="0" presId="urn:microsoft.com/office/officeart/2005/8/layout/chevron2"/>
    <dgm:cxn modelId="{93F9FF27-0292-4614-8082-ED6B784878C2}" type="presOf" srcId="{881D28B1-EE15-4486-87E5-B1621BD6FD69}" destId="{11DF592E-C5EE-486D-A5EF-5B697850BEE2}" srcOrd="0" destOrd="0" presId="urn:microsoft.com/office/officeart/2005/8/layout/chevron2"/>
    <dgm:cxn modelId="{98F49F58-9A80-41D5-8452-2D877E586CBC}" srcId="{881D28B1-EE15-4486-87E5-B1621BD6FD69}" destId="{7C29EE48-E911-4E67-A63E-7B3C25C2E343}" srcOrd="0" destOrd="0" parTransId="{CF88B501-FE43-4390-88E9-3FF8D0020D93}" sibTransId="{F399DABE-7AD1-4D32-9993-4F91C34E525B}"/>
    <dgm:cxn modelId="{DB8AEA0D-0012-4EAA-89BC-DC26441391A7}" type="presParOf" srcId="{B1FFB1F5-2DBF-4702-97D7-CBEBAF46ECC8}" destId="{1A73A1AB-AA7D-49AF-83A5-ADAED20BF461}" srcOrd="0" destOrd="0" presId="urn:microsoft.com/office/officeart/2005/8/layout/chevron2"/>
    <dgm:cxn modelId="{C816FDAF-C89A-4C44-A723-F484888AC43F}" type="presParOf" srcId="{1A73A1AB-AA7D-49AF-83A5-ADAED20BF461}" destId="{F7431251-0F63-4DF8-810E-8CB3E2170F61}" srcOrd="0" destOrd="0" presId="urn:microsoft.com/office/officeart/2005/8/layout/chevron2"/>
    <dgm:cxn modelId="{521C8FAF-3DA1-4145-B9C8-0015136BECFC}" type="presParOf" srcId="{1A73A1AB-AA7D-49AF-83A5-ADAED20BF461}" destId="{7652F9C1-36B9-45F1-B7CC-842EA256F6EE}" srcOrd="1" destOrd="0" presId="urn:microsoft.com/office/officeart/2005/8/layout/chevron2"/>
    <dgm:cxn modelId="{D41E6163-AFD7-4296-86D7-93B9A44D9E96}" type="presParOf" srcId="{B1FFB1F5-2DBF-4702-97D7-CBEBAF46ECC8}" destId="{1528EF4F-DAB9-47D7-9A1A-94D5A4FA1A69}" srcOrd="1" destOrd="0" presId="urn:microsoft.com/office/officeart/2005/8/layout/chevron2"/>
    <dgm:cxn modelId="{CCD3CF26-BA0E-446F-B2E6-A6EF894051B4}" type="presParOf" srcId="{B1FFB1F5-2DBF-4702-97D7-CBEBAF46ECC8}" destId="{11183B34-5948-4479-A4CD-8EA24DC6F24B}" srcOrd="2" destOrd="0" presId="urn:microsoft.com/office/officeart/2005/8/layout/chevron2"/>
    <dgm:cxn modelId="{814577D4-63F0-4932-9685-6B97D60E5D97}" type="presParOf" srcId="{11183B34-5948-4479-A4CD-8EA24DC6F24B}" destId="{2460D3C5-824F-4E74-A0BC-1031D67CD555}" srcOrd="0" destOrd="0" presId="urn:microsoft.com/office/officeart/2005/8/layout/chevron2"/>
    <dgm:cxn modelId="{2854BDEF-303A-41BC-BD61-3D120583D0BC}" type="presParOf" srcId="{11183B34-5948-4479-A4CD-8EA24DC6F24B}" destId="{09E6C887-1D0B-4045-90B2-F11A87FAF8BF}" srcOrd="1" destOrd="0" presId="urn:microsoft.com/office/officeart/2005/8/layout/chevron2"/>
    <dgm:cxn modelId="{4D4BEE2B-7D8D-4364-B2D4-5EBC61A585A7}" type="presParOf" srcId="{B1FFB1F5-2DBF-4702-97D7-CBEBAF46ECC8}" destId="{CC849C64-B9F0-43B9-929F-819B7B1BF147}" srcOrd="3" destOrd="0" presId="urn:microsoft.com/office/officeart/2005/8/layout/chevron2"/>
    <dgm:cxn modelId="{5060C853-FAB8-4E49-B211-3FBBB861C214}" type="presParOf" srcId="{B1FFB1F5-2DBF-4702-97D7-CBEBAF46ECC8}" destId="{8683DE5B-BD88-43F8-A549-D539A1D162A3}" srcOrd="4" destOrd="0" presId="urn:microsoft.com/office/officeart/2005/8/layout/chevron2"/>
    <dgm:cxn modelId="{18A6D420-B764-4EA9-8046-1254BAD1A8E0}" type="presParOf" srcId="{8683DE5B-BD88-43F8-A549-D539A1D162A3}" destId="{11DF592E-C5EE-486D-A5EF-5B697850BEE2}" srcOrd="0" destOrd="0" presId="urn:microsoft.com/office/officeart/2005/8/layout/chevron2"/>
    <dgm:cxn modelId="{912165D6-5BE8-4473-B0EA-A1D17EEFBA92}" type="presParOf" srcId="{8683DE5B-BD88-43F8-A549-D539A1D162A3}" destId="{2BC3266C-6D70-4A80-B4C1-F82D6A12E1C4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C58E61-0E57-41FE-8583-411C26B9A5C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7CC90A-15A6-4EE8-B852-F68E9E01B11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организацию контроля за состоянием условий труда на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рабочих местах, а также за правильностью применения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работниками средств индивидуальной и коллективной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защиты;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247A28F-7951-4CCA-8168-435463F223FF}" type="parTrans" cxnId="{D9F0A253-A2AD-4AB4-8E9E-A44CDEA676AD}">
      <dgm:prSet/>
      <dgm:spPr/>
      <dgm:t>
        <a:bodyPr/>
        <a:lstStyle/>
        <a:p>
          <a:endParaRPr lang="ru-RU"/>
        </a:p>
      </dgm:t>
    </dgm:pt>
    <dgm:pt modelId="{B980CFA3-E1EF-41B6-9C2C-1B9925F4D5E9}" type="sibTrans" cxnId="{D9F0A253-A2AD-4AB4-8E9E-A44CDEA676AD}">
      <dgm:prSet/>
      <dgm:spPr/>
      <dgm:t>
        <a:bodyPr/>
        <a:lstStyle/>
        <a:p>
          <a:endParaRPr lang="ru-RU"/>
        </a:p>
      </dgm:t>
    </dgm:pt>
    <dgm:pt modelId="{DEE68896-099B-4033-9BFE-254C78BD065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26A185F-6051-4203-9505-C81DBF0E899E}" type="parTrans" cxnId="{A075B8CB-705F-4676-AD77-D5CE7B9134E7}">
      <dgm:prSet/>
      <dgm:spPr/>
      <dgm:t>
        <a:bodyPr/>
        <a:lstStyle/>
        <a:p>
          <a:endParaRPr lang="ru-RU"/>
        </a:p>
      </dgm:t>
    </dgm:pt>
    <dgm:pt modelId="{875B36D8-F208-42BB-A3BF-A2BCFBAF06AD}" type="sibTrans" cxnId="{A075B8CB-705F-4676-AD77-D5CE7B9134E7}">
      <dgm:prSet/>
      <dgm:spPr/>
      <dgm:t>
        <a:bodyPr/>
        <a:lstStyle/>
        <a:p>
          <a:endParaRPr lang="ru-RU"/>
        </a:p>
      </dgm:t>
    </dgm:pt>
    <dgm:pt modelId="{E45AABE3-97C1-4463-8E2C-4C73E82F95C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проведение за счет собственных средств обязательных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предварительных (при поступлении на работу) 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периодических (в течение трудовой деятельности)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медицинских осмотров, других обязательных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медицинских осмотров, обязательных психиатрических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освидетельствований работников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1C07226-89F6-47D9-8FD6-87C390A8BA84}" type="parTrans" cxnId="{989FC048-C4DA-49AE-AD56-7EE2CE060158}">
      <dgm:prSet/>
      <dgm:spPr/>
      <dgm:t>
        <a:bodyPr/>
        <a:lstStyle/>
        <a:p>
          <a:endParaRPr lang="ru-RU"/>
        </a:p>
      </dgm:t>
    </dgm:pt>
    <dgm:pt modelId="{89A75D79-5E3D-4A7C-8AED-18F7CB9EC3ED}" type="sibTrans" cxnId="{989FC048-C4DA-49AE-AD56-7EE2CE060158}">
      <dgm:prSet/>
      <dgm:spPr/>
      <dgm:t>
        <a:bodyPr/>
        <a:lstStyle/>
        <a:p>
          <a:endParaRPr lang="ru-RU"/>
        </a:p>
      </dgm:t>
    </dgm:pt>
    <dgm:pt modelId="{55926A7A-6224-40E0-995F-DCDFA346522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9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87FA2E-8559-480A-92E5-823AC8E259D8}" type="parTrans" cxnId="{3FB761CE-AADF-47BD-89CB-89A8EAE7A112}">
      <dgm:prSet/>
      <dgm:spPr/>
      <dgm:t>
        <a:bodyPr/>
        <a:lstStyle/>
        <a:p>
          <a:endParaRPr lang="ru-RU"/>
        </a:p>
      </dgm:t>
    </dgm:pt>
    <dgm:pt modelId="{69C63352-2AEA-40FC-924E-C8003B8F1819}" type="sibTrans" cxnId="{3FB761CE-AADF-47BD-89CB-89A8EAE7A112}">
      <dgm:prSet/>
      <dgm:spPr/>
      <dgm:t>
        <a:bodyPr/>
        <a:lstStyle/>
        <a:p>
          <a:endParaRPr lang="ru-RU"/>
        </a:p>
      </dgm:t>
    </dgm:pt>
    <dgm:pt modelId="{A416412C-8001-40F9-BFFA-CA7ED0E900F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проведение специальной оценки условий труда в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соответствии с законодательством о специальной оценки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условий труда; проведение специальной оценки условий труда в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соответствии с законодательством о специальной оценки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условий труда;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1D9EF0-CECE-450E-8C01-138F28471247}" type="parTrans" cxnId="{5CEBA2C0-35E7-4925-B507-E2E538337936}">
      <dgm:prSet/>
      <dgm:spPr/>
      <dgm:t>
        <a:bodyPr/>
        <a:lstStyle/>
        <a:p>
          <a:endParaRPr lang="ru-RU"/>
        </a:p>
      </dgm:t>
    </dgm:pt>
    <dgm:pt modelId="{C59A55EC-728A-4F52-BE9B-BE9FF85210F8}" type="sibTrans" cxnId="{5CEBA2C0-35E7-4925-B507-E2E538337936}">
      <dgm:prSet/>
      <dgm:spPr/>
      <dgm:t>
        <a:bodyPr/>
        <a:lstStyle/>
        <a:p>
          <a:endParaRPr lang="ru-RU"/>
        </a:p>
      </dgm:t>
    </dgm:pt>
    <dgm:pt modelId="{13C1868B-BC93-4361-8300-C86936393EA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8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0224680-4708-4BFE-8556-7F8A37AB1316}" type="parTrans" cxnId="{69D1C379-4A42-45B6-B75D-433D65DC0C97}">
      <dgm:prSet/>
      <dgm:spPr/>
      <dgm:t>
        <a:bodyPr/>
        <a:lstStyle/>
        <a:p>
          <a:endParaRPr lang="ru-RU"/>
        </a:p>
      </dgm:t>
    </dgm:pt>
    <dgm:pt modelId="{18B33004-761C-43E6-9EE6-5693FB7B96AD}" type="sibTrans" cxnId="{69D1C379-4A42-45B6-B75D-433D65DC0C97}">
      <dgm:prSet/>
      <dgm:spPr/>
      <dgm:t>
        <a:bodyPr/>
        <a:lstStyle/>
        <a:p>
          <a:endParaRPr lang="ru-RU"/>
        </a:p>
      </dgm:t>
    </dgm:pt>
    <dgm:pt modelId="{ACFC98BF-917C-4C5A-86B5-5C27F03FCB25}" type="pres">
      <dgm:prSet presAssocID="{42C58E61-0E57-41FE-8583-411C26B9A5CD}" presName="linearFlow" presStyleCnt="0">
        <dgm:presLayoutVars>
          <dgm:dir/>
          <dgm:animLvl val="lvl"/>
          <dgm:resizeHandles val="exact"/>
        </dgm:presLayoutVars>
      </dgm:prSet>
      <dgm:spPr/>
    </dgm:pt>
    <dgm:pt modelId="{5ED5EC19-9CCF-483A-91B7-165D14C99E75}" type="pres">
      <dgm:prSet presAssocID="{DEE68896-099B-4033-9BFE-254C78BD065C}" presName="composite" presStyleCnt="0"/>
      <dgm:spPr/>
    </dgm:pt>
    <dgm:pt modelId="{9B7CDE18-3442-4331-B016-5F46A648B8FC}" type="pres">
      <dgm:prSet presAssocID="{DEE68896-099B-4033-9BFE-254C78BD065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2288C00-ADFE-43BE-963D-7D79C3D2FB64}" type="pres">
      <dgm:prSet presAssocID="{DEE68896-099B-4033-9BFE-254C78BD065C}" presName="descendantText" presStyleLbl="alignAcc1" presStyleIdx="0" presStyleCnt="3" custScaleY="12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C2A39-778D-4EAF-BDF4-4D84BAAB5A84}" type="pres">
      <dgm:prSet presAssocID="{875B36D8-F208-42BB-A3BF-A2BCFBAF06AD}" presName="sp" presStyleCnt="0"/>
      <dgm:spPr/>
    </dgm:pt>
    <dgm:pt modelId="{CEBC18B0-B2BE-4DAF-A0DE-D94679AA1B20}" type="pres">
      <dgm:prSet presAssocID="{13C1868B-BC93-4361-8300-C86936393EA1}" presName="composite" presStyleCnt="0"/>
      <dgm:spPr/>
    </dgm:pt>
    <dgm:pt modelId="{0321D392-D9C7-48E7-A4FB-43B73BBCC79F}" type="pres">
      <dgm:prSet presAssocID="{13C1868B-BC93-4361-8300-C86936393EA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0ACCEC3-EEF8-466A-994A-A50DE6F9009E}" type="pres">
      <dgm:prSet presAssocID="{13C1868B-BC93-4361-8300-C86936393EA1}" presName="descendantText" presStyleLbl="alignAcc1" presStyleIdx="1" presStyleCnt="3" custScaleY="136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E73D4-5744-4BA0-A3B6-C3AAD4B01E12}" type="pres">
      <dgm:prSet presAssocID="{18B33004-761C-43E6-9EE6-5693FB7B96AD}" presName="sp" presStyleCnt="0"/>
      <dgm:spPr/>
    </dgm:pt>
    <dgm:pt modelId="{00C2C491-CB84-44BA-B99B-D66CA1EFAC74}" type="pres">
      <dgm:prSet presAssocID="{55926A7A-6224-40E0-995F-DCDFA346522C}" presName="composite" presStyleCnt="0"/>
      <dgm:spPr/>
    </dgm:pt>
    <dgm:pt modelId="{C31DD371-4182-43CD-A7F6-E63EC4878F2C}" type="pres">
      <dgm:prSet presAssocID="{55926A7A-6224-40E0-995F-DCDFA346522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2494D-8CF5-466A-BC15-371672059FFB}" type="pres">
      <dgm:prSet presAssocID="{55926A7A-6224-40E0-995F-DCDFA346522C}" presName="descendantText" presStyleLbl="alignAcc1" presStyleIdx="2" presStyleCnt="3" custScaleY="146537">
        <dgm:presLayoutVars>
          <dgm:bulletEnabled val="1"/>
        </dgm:presLayoutVars>
      </dgm:prSet>
      <dgm:spPr/>
    </dgm:pt>
  </dgm:ptLst>
  <dgm:cxnLst>
    <dgm:cxn modelId="{DDFFE28D-1CCD-4CB1-A7CC-3B5A191D365B}" type="presOf" srcId="{E45AABE3-97C1-4463-8E2C-4C73E82F95C7}" destId="{2972494D-8CF5-466A-BC15-371672059FFB}" srcOrd="0" destOrd="0" presId="urn:microsoft.com/office/officeart/2005/8/layout/chevron2"/>
    <dgm:cxn modelId="{69D1C379-4A42-45B6-B75D-433D65DC0C97}" srcId="{42C58E61-0E57-41FE-8583-411C26B9A5CD}" destId="{13C1868B-BC93-4361-8300-C86936393EA1}" srcOrd="1" destOrd="0" parTransId="{30224680-4708-4BFE-8556-7F8A37AB1316}" sibTransId="{18B33004-761C-43E6-9EE6-5693FB7B96AD}"/>
    <dgm:cxn modelId="{FD911FB1-B41A-46B2-B419-51EC9B362F2A}" type="presOf" srcId="{577CC90A-15A6-4EE8-B852-F68E9E01B114}" destId="{12288C00-ADFE-43BE-963D-7D79C3D2FB64}" srcOrd="0" destOrd="0" presId="urn:microsoft.com/office/officeart/2005/8/layout/chevron2"/>
    <dgm:cxn modelId="{989FC048-C4DA-49AE-AD56-7EE2CE060158}" srcId="{55926A7A-6224-40E0-995F-DCDFA346522C}" destId="{E45AABE3-97C1-4463-8E2C-4C73E82F95C7}" srcOrd="0" destOrd="0" parTransId="{21C07226-89F6-47D9-8FD6-87C390A8BA84}" sibTransId="{89A75D79-5E3D-4A7C-8AED-18F7CB9EC3ED}"/>
    <dgm:cxn modelId="{7F774503-79DA-4543-888C-8F4D54F72310}" type="presOf" srcId="{DEE68896-099B-4033-9BFE-254C78BD065C}" destId="{9B7CDE18-3442-4331-B016-5F46A648B8FC}" srcOrd="0" destOrd="0" presId="urn:microsoft.com/office/officeart/2005/8/layout/chevron2"/>
    <dgm:cxn modelId="{A075B8CB-705F-4676-AD77-D5CE7B9134E7}" srcId="{42C58E61-0E57-41FE-8583-411C26B9A5CD}" destId="{DEE68896-099B-4033-9BFE-254C78BD065C}" srcOrd="0" destOrd="0" parTransId="{326A185F-6051-4203-9505-C81DBF0E899E}" sibTransId="{875B36D8-F208-42BB-A3BF-A2BCFBAF06AD}"/>
    <dgm:cxn modelId="{D9F0A253-A2AD-4AB4-8E9E-A44CDEA676AD}" srcId="{DEE68896-099B-4033-9BFE-254C78BD065C}" destId="{577CC90A-15A6-4EE8-B852-F68E9E01B114}" srcOrd="0" destOrd="0" parTransId="{5247A28F-7951-4CCA-8168-435463F223FF}" sibTransId="{B980CFA3-E1EF-41B6-9C2C-1B9925F4D5E9}"/>
    <dgm:cxn modelId="{3FB761CE-AADF-47BD-89CB-89A8EAE7A112}" srcId="{42C58E61-0E57-41FE-8583-411C26B9A5CD}" destId="{55926A7A-6224-40E0-995F-DCDFA346522C}" srcOrd="2" destOrd="0" parTransId="{5087FA2E-8559-480A-92E5-823AC8E259D8}" sibTransId="{69C63352-2AEA-40FC-924E-C8003B8F1819}"/>
    <dgm:cxn modelId="{5CEBA2C0-35E7-4925-B507-E2E538337936}" srcId="{13C1868B-BC93-4361-8300-C86936393EA1}" destId="{A416412C-8001-40F9-BFFA-CA7ED0E900F0}" srcOrd="0" destOrd="0" parTransId="{B51D9EF0-CECE-450E-8C01-138F28471247}" sibTransId="{C59A55EC-728A-4F52-BE9B-BE9FF85210F8}"/>
    <dgm:cxn modelId="{A96E4EE2-56DD-4157-88EE-0F6053BDC33B}" type="presOf" srcId="{42C58E61-0E57-41FE-8583-411C26B9A5CD}" destId="{ACFC98BF-917C-4C5A-86B5-5C27F03FCB25}" srcOrd="0" destOrd="0" presId="urn:microsoft.com/office/officeart/2005/8/layout/chevron2"/>
    <dgm:cxn modelId="{251111F6-A47F-445A-B80E-B596225BFEAE}" type="presOf" srcId="{13C1868B-BC93-4361-8300-C86936393EA1}" destId="{0321D392-D9C7-48E7-A4FB-43B73BBCC79F}" srcOrd="0" destOrd="0" presId="urn:microsoft.com/office/officeart/2005/8/layout/chevron2"/>
    <dgm:cxn modelId="{78D5740D-309B-4058-8CAB-52E58579CB1F}" type="presOf" srcId="{A416412C-8001-40F9-BFFA-CA7ED0E900F0}" destId="{80ACCEC3-EEF8-466A-994A-A50DE6F9009E}" srcOrd="0" destOrd="0" presId="urn:microsoft.com/office/officeart/2005/8/layout/chevron2"/>
    <dgm:cxn modelId="{03C093DF-610E-4772-AAB1-3B2098139255}" type="presOf" srcId="{55926A7A-6224-40E0-995F-DCDFA346522C}" destId="{C31DD371-4182-43CD-A7F6-E63EC4878F2C}" srcOrd="0" destOrd="0" presId="urn:microsoft.com/office/officeart/2005/8/layout/chevron2"/>
    <dgm:cxn modelId="{DE8FCB41-C1D4-445A-8F2F-733182FC08FC}" type="presParOf" srcId="{ACFC98BF-917C-4C5A-86B5-5C27F03FCB25}" destId="{5ED5EC19-9CCF-483A-91B7-165D14C99E75}" srcOrd="0" destOrd="0" presId="urn:microsoft.com/office/officeart/2005/8/layout/chevron2"/>
    <dgm:cxn modelId="{CABCAA8C-A289-4C37-928A-F98FF37A28FC}" type="presParOf" srcId="{5ED5EC19-9CCF-483A-91B7-165D14C99E75}" destId="{9B7CDE18-3442-4331-B016-5F46A648B8FC}" srcOrd="0" destOrd="0" presId="urn:microsoft.com/office/officeart/2005/8/layout/chevron2"/>
    <dgm:cxn modelId="{5FAF2824-A257-4487-8E20-A065B7AC7B73}" type="presParOf" srcId="{5ED5EC19-9CCF-483A-91B7-165D14C99E75}" destId="{12288C00-ADFE-43BE-963D-7D79C3D2FB64}" srcOrd="1" destOrd="0" presId="urn:microsoft.com/office/officeart/2005/8/layout/chevron2"/>
    <dgm:cxn modelId="{80265D60-400E-476C-8006-F14CF175AC56}" type="presParOf" srcId="{ACFC98BF-917C-4C5A-86B5-5C27F03FCB25}" destId="{F64C2A39-778D-4EAF-BDF4-4D84BAAB5A84}" srcOrd="1" destOrd="0" presId="urn:microsoft.com/office/officeart/2005/8/layout/chevron2"/>
    <dgm:cxn modelId="{440139DB-867E-46E9-AC32-5FBF1297C149}" type="presParOf" srcId="{ACFC98BF-917C-4C5A-86B5-5C27F03FCB25}" destId="{CEBC18B0-B2BE-4DAF-A0DE-D94679AA1B20}" srcOrd="2" destOrd="0" presId="urn:microsoft.com/office/officeart/2005/8/layout/chevron2"/>
    <dgm:cxn modelId="{233BD51B-674C-4CF3-93BC-64FA1F883B6A}" type="presParOf" srcId="{CEBC18B0-B2BE-4DAF-A0DE-D94679AA1B20}" destId="{0321D392-D9C7-48E7-A4FB-43B73BBCC79F}" srcOrd="0" destOrd="0" presId="urn:microsoft.com/office/officeart/2005/8/layout/chevron2"/>
    <dgm:cxn modelId="{FC07C5EB-A926-40CD-9823-9581B22CD065}" type="presParOf" srcId="{CEBC18B0-B2BE-4DAF-A0DE-D94679AA1B20}" destId="{80ACCEC3-EEF8-466A-994A-A50DE6F9009E}" srcOrd="1" destOrd="0" presId="urn:microsoft.com/office/officeart/2005/8/layout/chevron2"/>
    <dgm:cxn modelId="{564B055D-29F4-4868-B06B-C8FDB364B071}" type="presParOf" srcId="{ACFC98BF-917C-4C5A-86B5-5C27F03FCB25}" destId="{E6EE73D4-5744-4BA0-A3B6-C3AAD4B01E12}" srcOrd="3" destOrd="0" presId="urn:microsoft.com/office/officeart/2005/8/layout/chevron2"/>
    <dgm:cxn modelId="{82EEEAEE-1096-484B-9CCC-17538E005AE5}" type="presParOf" srcId="{ACFC98BF-917C-4C5A-86B5-5C27F03FCB25}" destId="{00C2C491-CB84-44BA-B99B-D66CA1EFAC74}" srcOrd="4" destOrd="0" presId="urn:microsoft.com/office/officeart/2005/8/layout/chevron2"/>
    <dgm:cxn modelId="{8B4F4172-46A8-47A6-AA51-650A46B8319D}" type="presParOf" srcId="{00C2C491-CB84-44BA-B99B-D66CA1EFAC74}" destId="{C31DD371-4182-43CD-A7F6-E63EC4878F2C}" srcOrd="0" destOrd="0" presId="urn:microsoft.com/office/officeart/2005/8/layout/chevron2"/>
    <dgm:cxn modelId="{934C3671-8F58-4CF4-9D24-9CF3CEB8FFE3}" type="presParOf" srcId="{00C2C491-CB84-44BA-B99B-D66CA1EFAC74}" destId="{2972494D-8CF5-466A-BC15-371672059FFB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07C68C-EE8F-4789-95F6-C91B896AEA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77310D-CC5B-4707-8EAB-C413A5FF84B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244A4F2-870A-4229-8ECB-B8B7F092C35F}" type="parTrans" cxnId="{BF343521-C572-481A-B738-96665D58BA9B}">
      <dgm:prSet/>
      <dgm:spPr/>
      <dgm:t>
        <a:bodyPr/>
        <a:lstStyle/>
        <a:p>
          <a:endParaRPr lang="ru-RU"/>
        </a:p>
      </dgm:t>
    </dgm:pt>
    <dgm:pt modelId="{6FDE961D-4E21-4847-A349-85158A4E823D}" type="sibTrans" cxnId="{BF343521-C572-481A-B738-96665D58BA9B}">
      <dgm:prSet/>
      <dgm:spPr/>
      <dgm:t>
        <a:bodyPr/>
        <a:lstStyle/>
        <a:p>
          <a:endParaRPr lang="ru-RU"/>
        </a:p>
      </dgm:t>
    </dgm:pt>
    <dgm:pt modelId="{9C904445-7330-43B4-B187-B0AEEFF9540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недопущение работников к исполнению ими трудовых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обязанностей без прохождения обязательных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медицинских осмотров, обязательных психиатрических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освидетельствований, без справки об отсутствии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судимости, а также в случае медицинских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противопоказаний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3A93CFC-093F-42EE-A302-83E17EFED6DE}" type="parTrans" cxnId="{3DDD42C0-A28F-499D-9193-0CD7F24BDF73}">
      <dgm:prSet/>
      <dgm:spPr/>
      <dgm:t>
        <a:bodyPr/>
        <a:lstStyle/>
        <a:p>
          <a:endParaRPr lang="ru-RU"/>
        </a:p>
      </dgm:t>
    </dgm:pt>
    <dgm:pt modelId="{31BF476E-C265-41FC-9B55-FC77080EC5C6}" type="sibTrans" cxnId="{3DDD42C0-A28F-499D-9193-0CD7F24BDF73}">
      <dgm:prSet/>
      <dgm:spPr/>
      <dgm:t>
        <a:bodyPr/>
        <a:lstStyle/>
        <a:p>
          <a:endParaRPr lang="ru-RU"/>
        </a:p>
      </dgm:t>
    </dgm:pt>
    <dgm:pt modelId="{B62BB70F-0ACA-4AAA-9EB9-51A678FE2BB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11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62ACA4D-FB7C-423A-82E4-58A2FA3C2F66}" type="parTrans" cxnId="{FB480C37-6DD8-469C-8812-82860AA8B499}">
      <dgm:prSet/>
      <dgm:spPr/>
      <dgm:t>
        <a:bodyPr/>
        <a:lstStyle/>
        <a:p>
          <a:endParaRPr lang="ru-RU"/>
        </a:p>
      </dgm:t>
    </dgm:pt>
    <dgm:pt modelId="{595247E3-5A0D-413B-B712-D02E2BB74713}" type="sibTrans" cxnId="{FB480C37-6DD8-469C-8812-82860AA8B499}">
      <dgm:prSet/>
      <dgm:spPr/>
      <dgm:t>
        <a:bodyPr/>
        <a:lstStyle/>
        <a:p>
          <a:endParaRPr lang="ru-RU"/>
        </a:p>
      </dgm:t>
    </dgm:pt>
    <dgm:pt modelId="{7DE3636F-1A65-416F-8D8D-7A489649F00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информирование работников об условиях и охране труда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 рабочих местах, о риске повреждения здоровья,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предоставляемых им гарантиях, полагающихся им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компенсациях и средствах индивидуальной защиты;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D04BA6A-CDB9-42DC-B3FE-4D0307AA302E}" type="parTrans" cxnId="{90552C4B-B0E2-4B23-B847-811FA13EAA1B}">
      <dgm:prSet/>
      <dgm:spPr/>
      <dgm:t>
        <a:bodyPr/>
        <a:lstStyle/>
        <a:p>
          <a:endParaRPr lang="ru-RU"/>
        </a:p>
      </dgm:t>
    </dgm:pt>
    <dgm:pt modelId="{C3B1FDA4-C858-48D9-9B2C-C24CA47910F3}" type="sibTrans" cxnId="{90552C4B-B0E2-4B23-B847-811FA13EAA1B}">
      <dgm:prSet/>
      <dgm:spPr/>
      <dgm:t>
        <a:bodyPr/>
        <a:lstStyle/>
        <a:p>
          <a:endParaRPr lang="ru-RU"/>
        </a:p>
      </dgm:t>
    </dgm:pt>
    <dgm:pt modelId="{FAF424B1-C7EA-487B-902B-8EDD1ABD5AF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F49158-4D6A-4093-9A33-5BF2031F50C8}" type="parTrans" cxnId="{5C508C8A-0F19-4A5B-9643-373F0F202082}">
      <dgm:prSet/>
      <dgm:spPr/>
      <dgm:t>
        <a:bodyPr/>
        <a:lstStyle/>
        <a:p>
          <a:endParaRPr lang="ru-RU"/>
        </a:p>
      </dgm:t>
    </dgm:pt>
    <dgm:pt modelId="{DD59F28D-3D14-4440-81A1-EE5FE165A613}" type="sibTrans" cxnId="{5C508C8A-0F19-4A5B-9643-373F0F202082}">
      <dgm:prSet/>
      <dgm:spPr/>
      <dgm:t>
        <a:bodyPr/>
        <a:lstStyle/>
        <a:p>
          <a:endParaRPr lang="ru-RU"/>
        </a:p>
      </dgm:t>
    </dgm:pt>
    <dgm:pt modelId="{2FA293FB-9DFB-472F-9F05-E0F82AFE618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принятие мер по предотвращению аварийных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ситуаций, сохранению жизни и здоровья работников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 возникновении таких ситуаций, в том числе по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оказанию пострадавшим первой помощи;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23B381-5A7D-4424-B26F-958F5A9F97AF}" type="parTrans" cxnId="{8EE4E1A3-5BAD-4A3F-ADF4-D07591274C25}">
      <dgm:prSet/>
      <dgm:spPr/>
      <dgm:t>
        <a:bodyPr/>
        <a:lstStyle/>
        <a:p>
          <a:endParaRPr lang="ru-RU"/>
        </a:p>
      </dgm:t>
    </dgm:pt>
    <dgm:pt modelId="{E6163FCD-FAB1-4A35-9AC5-81A0B80067D5}" type="sibTrans" cxnId="{8EE4E1A3-5BAD-4A3F-ADF4-D07591274C25}">
      <dgm:prSet/>
      <dgm:spPr/>
      <dgm:t>
        <a:bodyPr/>
        <a:lstStyle/>
        <a:p>
          <a:endParaRPr lang="ru-RU"/>
        </a:p>
      </dgm:t>
    </dgm:pt>
    <dgm:pt modelId="{FC13D59A-12D4-4F09-9693-44FB2B6264A9}" type="pres">
      <dgm:prSet presAssocID="{0C07C68C-EE8F-4789-95F6-C91B896AEA06}" presName="linearFlow" presStyleCnt="0">
        <dgm:presLayoutVars>
          <dgm:dir/>
          <dgm:animLvl val="lvl"/>
          <dgm:resizeHandles val="exact"/>
        </dgm:presLayoutVars>
      </dgm:prSet>
      <dgm:spPr/>
    </dgm:pt>
    <dgm:pt modelId="{C0CDA596-490F-4ACD-AEBB-C120D9CE0D30}" type="pres">
      <dgm:prSet presAssocID="{4B77310D-CC5B-4707-8EAB-C413A5FF84B4}" presName="composite" presStyleCnt="0"/>
      <dgm:spPr/>
    </dgm:pt>
    <dgm:pt modelId="{2502C5C3-BE44-42F5-8460-36B0A958647A}" type="pres">
      <dgm:prSet presAssocID="{4B77310D-CC5B-4707-8EAB-C413A5FF84B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09DE707-02DE-472A-B543-3E9E9AEA7223}" type="pres">
      <dgm:prSet presAssocID="{4B77310D-CC5B-4707-8EAB-C413A5FF84B4}" presName="descendantText" presStyleLbl="alignAcc1" presStyleIdx="0" presStyleCnt="3" custScaleY="132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5EF79-D0A9-46C2-915A-DAB9C37AB886}" type="pres">
      <dgm:prSet presAssocID="{6FDE961D-4E21-4847-A349-85158A4E823D}" presName="sp" presStyleCnt="0"/>
      <dgm:spPr/>
    </dgm:pt>
    <dgm:pt modelId="{C2630404-B2C5-44C7-9A8A-B3390240C131}" type="pres">
      <dgm:prSet presAssocID="{B62BB70F-0ACA-4AAA-9EB9-51A678FE2BB0}" presName="composite" presStyleCnt="0"/>
      <dgm:spPr/>
    </dgm:pt>
    <dgm:pt modelId="{83AA0632-50D7-4BFA-B214-8A12B5A0BB2A}" type="pres">
      <dgm:prSet presAssocID="{B62BB70F-0ACA-4AAA-9EB9-51A678FE2BB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706BDDA-0E3A-49C8-9995-4B2A000589AB}" type="pres">
      <dgm:prSet presAssocID="{B62BB70F-0ACA-4AAA-9EB9-51A678FE2BB0}" presName="descendantText" presStyleLbl="alignAcc1" presStyleIdx="1" presStyleCnt="3" custScaleY="129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36569-A867-4227-A8CD-278B97DC41E3}" type="pres">
      <dgm:prSet presAssocID="{595247E3-5A0D-413B-B712-D02E2BB74713}" presName="sp" presStyleCnt="0"/>
      <dgm:spPr/>
    </dgm:pt>
    <dgm:pt modelId="{154C7F73-3D1D-4D63-B1DF-A03BE8FCEE3F}" type="pres">
      <dgm:prSet presAssocID="{FAF424B1-C7EA-487B-902B-8EDD1ABD5AF8}" presName="composite" presStyleCnt="0"/>
      <dgm:spPr/>
    </dgm:pt>
    <dgm:pt modelId="{AC309140-DD95-422C-A659-44BB9E0BA8BB}" type="pres">
      <dgm:prSet presAssocID="{FAF424B1-C7EA-487B-902B-8EDD1ABD5AF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A52ACCC-7894-4A6A-A041-C73742D31EDA}" type="pres">
      <dgm:prSet presAssocID="{FAF424B1-C7EA-487B-902B-8EDD1ABD5AF8}" presName="descendantText" presStyleLbl="alignAcc1" presStyleIdx="2" presStyleCnt="3" custScaleY="139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80C37-6DD8-469C-8812-82860AA8B499}" srcId="{0C07C68C-EE8F-4789-95F6-C91B896AEA06}" destId="{B62BB70F-0ACA-4AAA-9EB9-51A678FE2BB0}" srcOrd="1" destOrd="0" parTransId="{E62ACA4D-FB7C-423A-82E4-58A2FA3C2F66}" sibTransId="{595247E3-5A0D-413B-B712-D02E2BB74713}"/>
    <dgm:cxn modelId="{5C508C8A-0F19-4A5B-9643-373F0F202082}" srcId="{0C07C68C-EE8F-4789-95F6-C91B896AEA06}" destId="{FAF424B1-C7EA-487B-902B-8EDD1ABD5AF8}" srcOrd="2" destOrd="0" parTransId="{80F49158-4D6A-4093-9A33-5BF2031F50C8}" sibTransId="{DD59F28D-3D14-4440-81A1-EE5FE165A613}"/>
    <dgm:cxn modelId="{0B076266-9081-4AD1-BD87-0D760FCB3C66}" type="presOf" srcId="{7DE3636F-1A65-416F-8D8D-7A489649F00C}" destId="{6706BDDA-0E3A-49C8-9995-4B2A000589AB}" srcOrd="0" destOrd="0" presId="urn:microsoft.com/office/officeart/2005/8/layout/chevron2"/>
    <dgm:cxn modelId="{8EE4E1A3-5BAD-4A3F-ADF4-D07591274C25}" srcId="{FAF424B1-C7EA-487B-902B-8EDD1ABD5AF8}" destId="{2FA293FB-9DFB-472F-9F05-E0F82AFE6186}" srcOrd="0" destOrd="0" parTransId="{5023B381-5A7D-4424-B26F-958F5A9F97AF}" sibTransId="{E6163FCD-FAB1-4A35-9AC5-81A0B80067D5}"/>
    <dgm:cxn modelId="{0D8391DB-5703-4667-B240-A5E87B0D7840}" type="presOf" srcId="{2FA293FB-9DFB-472F-9F05-E0F82AFE6186}" destId="{CA52ACCC-7894-4A6A-A041-C73742D31EDA}" srcOrd="0" destOrd="0" presId="urn:microsoft.com/office/officeart/2005/8/layout/chevron2"/>
    <dgm:cxn modelId="{0A8485FD-6B23-450B-B8FD-12A61AAD9268}" type="presOf" srcId="{9C904445-7330-43B4-B187-B0AEEFF95406}" destId="{F09DE707-02DE-472A-B543-3E9E9AEA7223}" srcOrd="0" destOrd="0" presId="urn:microsoft.com/office/officeart/2005/8/layout/chevron2"/>
    <dgm:cxn modelId="{BF343521-C572-481A-B738-96665D58BA9B}" srcId="{0C07C68C-EE8F-4789-95F6-C91B896AEA06}" destId="{4B77310D-CC5B-4707-8EAB-C413A5FF84B4}" srcOrd="0" destOrd="0" parTransId="{2244A4F2-870A-4229-8ECB-B8B7F092C35F}" sibTransId="{6FDE961D-4E21-4847-A349-85158A4E823D}"/>
    <dgm:cxn modelId="{90552C4B-B0E2-4B23-B847-811FA13EAA1B}" srcId="{B62BB70F-0ACA-4AAA-9EB9-51A678FE2BB0}" destId="{7DE3636F-1A65-416F-8D8D-7A489649F00C}" srcOrd="0" destOrd="0" parTransId="{DD04BA6A-CDB9-42DC-B3FE-4D0307AA302E}" sibTransId="{C3B1FDA4-C858-48D9-9B2C-C24CA47910F3}"/>
    <dgm:cxn modelId="{2AC677D9-7DB9-4874-A342-DB6EDC9F4526}" type="presOf" srcId="{0C07C68C-EE8F-4789-95F6-C91B896AEA06}" destId="{FC13D59A-12D4-4F09-9693-44FB2B6264A9}" srcOrd="0" destOrd="0" presId="urn:microsoft.com/office/officeart/2005/8/layout/chevron2"/>
    <dgm:cxn modelId="{2229A959-43F4-4546-97FF-8D25E9D1F7FA}" type="presOf" srcId="{4B77310D-CC5B-4707-8EAB-C413A5FF84B4}" destId="{2502C5C3-BE44-42F5-8460-36B0A958647A}" srcOrd="0" destOrd="0" presId="urn:microsoft.com/office/officeart/2005/8/layout/chevron2"/>
    <dgm:cxn modelId="{77536D37-B015-45B1-B693-6D2794FB5254}" type="presOf" srcId="{B62BB70F-0ACA-4AAA-9EB9-51A678FE2BB0}" destId="{83AA0632-50D7-4BFA-B214-8A12B5A0BB2A}" srcOrd="0" destOrd="0" presId="urn:microsoft.com/office/officeart/2005/8/layout/chevron2"/>
    <dgm:cxn modelId="{3DDD42C0-A28F-499D-9193-0CD7F24BDF73}" srcId="{4B77310D-CC5B-4707-8EAB-C413A5FF84B4}" destId="{9C904445-7330-43B4-B187-B0AEEFF95406}" srcOrd="0" destOrd="0" parTransId="{A3A93CFC-093F-42EE-A302-83E17EFED6DE}" sibTransId="{31BF476E-C265-41FC-9B55-FC77080EC5C6}"/>
    <dgm:cxn modelId="{9E214854-7D4E-4A19-97A2-8D6A86FBB43A}" type="presOf" srcId="{FAF424B1-C7EA-487B-902B-8EDD1ABD5AF8}" destId="{AC309140-DD95-422C-A659-44BB9E0BA8BB}" srcOrd="0" destOrd="0" presId="urn:microsoft.com/office/officeart/2005/8/layout/chevron2"/>
    <dgm:cxn modelId="{7D2154C9-7128-408B-9831-894F6472CF8F}" type="presParOf" srcId="{FC13D59A-12D4-4F09-9693-44FB2B6264A9}" destId="{C0CDA596-490F-4ACD-AEBB-C120D9CE0D30}" srcOrd="0" destOrd="0" presId="urn:microsoft.com/office/officeart/2005/8/layout/chevron2"/>
    <dgm:cxn modelId="{3C019FFD-239A-4EA6-A3FE-27F7459FE00F}" type="presParOf" srcId="{C0CDA596-490F-4ACD-AEBB-C120D9CE0D30}" destId="{2502C5C3-BE44-42F5-8460-36B0A958647A}" srcOrd="0" destOrd="0" presId="urn:microsoft.com/office/officeart/2005/8/layout/chevron2"/>
    <dgm:cxn modelId="{D4D88E13-FEE1-4962-AC68-D45F78982761}" type="presParOf" srcId="{C0CDA596-490F-4ACD-AEBB-C120D9CE0D30}" destId="{F09DE707-02DE-472A-B543-3E9E9AEA7223}" srcOrd="1" destOrd="0" presId="urn:microsoft.com/office/officeart/2005/8/layout/chevron2"/>
    <dgm:cxn modelId="{6AC63FB4-6C7C-4237-91C2-4E802058AB3F}" type="presParOf" srcId="{FC13D59A-12D4-4F09-9693-44FB2B6264A9}" destId="{5E75EF79-D0A9-46C2-915A-DAB9C37AB886}" srcOrd="1" destOrd="0" presId="urn:microsoft.com/office/officeart/2005/8/layout/chevron2"/>
    <dgm:cxn modelId="{53D57B96-E88F-45E7-8978-305FA4799618}" type="presParOf" srcId="{FC13D59A-12D4-4F09-9693-44FB2B6264A9}" destId="{C2630404-B2C5-44C7-9A8A-B3390240C131}" srcOrd="2" destOrd="0" presId="urn:microsoft.com/office/officeart/2005/8/layout/chevron2"/>
    <dgm:cxn modelId="{0B4CE600-4916-43B0-A9E0-51D8BBB8AA3F}" type="presParOf" srcId="{C2630404-B2C5-44C7-9A8A-B3390240C131}" destId="{83AA0632-50D7-4BFA-B214-8A12B5A0BB2A}" srcOrd="0" destOrd="0" presId="urn:microsoft.com/office/officeart/2005/8/layout/chevron2"/>
    <dgm:cxn modelId="{89402BB2-82FB-4D29-9032-D6F437E99097}" type="presParOf" srcId="{C2630404-B2C5-44C7-9A8A-B3390240C131}" destId="{6706BDDA-0E3A-49C8-9995-4B2A000589AB}" srcOrd="1" destOrd="0" presId="urn:microsoft.com/office/officeart/2005/8/layout/chevron2"/>
    <dgm:cxn modelId="{49BF6B6E-5B60-428A-99B6-6675D46EAF56}" type="presParOf" srcId="{FC13D59A-12D4-4F09-9693-44FB2B6264A9}" destId="{11936569-A867-4227-A8CD-278B97DC41E3}" srcOrd="3" destOrd="0" presId="urn:microsoft.com/office/officeart/2005/8/layout/chevron2"/>
    <dgm:cxn modelId="{16C39CF4-E310-4B95-9B87-70804A9817A1}" type="presParOf" srcId="{FC13D59A-12D4-4F09-9693-44FB2B6264A9}" destId="{154C7F73-3D1D-4D63-B1DF-A03BE8FCEE3F}" srcOrd="4" destOrd="0" presId="urn:microsoft.com/office/officeart/2005/8/layout/chevron2"/>
    <dgm:cxn modelId="{8A3C73F5-72F9-4DBD-991E-C3C7028844A2}" type="presParOf" srcId="{154C7F73-3D1D-4D63-B1DF-A03BE8FCEE3F}" destId="{AC309140-DD95-422C-A659-44BB9E0BA8BB}" srcOrd="0" destOrd="0" presId="urn:microsoft.com/office/officeart/2005/8/layout/chevron2"/>
    <dgm:cxn modelId="{9DFBBC20-302B-4782-94A9-DAB2ADAFC2E7}" type="presParOf" srcId="{154C7F73-3D1D-4D63-B1DF-A03BE8FCEE3F}" destId="{CA52ACCC-7894-4A6A-A041-C73742D31EDA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3AEBA1-3EB4-4821-90CD-0697B28101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DEFBD-8AD9-4962-8C26-A782D5D8C99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13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6F24918-3AED-4F28-A791-31CC1F01E349}" type="parTrans" cxnId="{9E4D8C9B-B8D1-459D-8147-A84BE12E69AD}">
      <dgm:prSet/>
      <dgm:spPr/>
      <dgm:t>
        <a:bodyPr/>
        <a:lstStyle/>
        <a:p>
          <a:endParaRPr lang="ru-RU"/>
        </a:p>
      </dgm:t>
    </dgm:pt>
    <dgm:pt modelId="{F64F33B2-49DD-46FC-B44A-87E44C1BAEBA}" type="sibTrans" cxnId="{9E4D8C9B-B8D1-459D-8147-A84BE12E69AD}">
      <dgm:prSet/>
      <dgm:spPr/>
      <dgm:t>
        <a:bodyPr/>
        <a:lstStyle/>
        <a:p>
          <a:endParaRPr lang="ru-RU"/>
        </a:p>
      </dgm:t>
    </dgm:pt>
    <dgm:pt modelId="{0BB6139B-7E92-4B50-9161-A75C221FDE3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расследование и учет в установленном настоящим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Кодексом, другими федеральными законами и иными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нормативными правовыми актами Российской Федерации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несчастных случаев на производстве и профессиональных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заболеваний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4901E4-B790-4E51-AF11-633F2362662C}" type="parTrans" cxnId="{F2CCDEDA-9ACA-4A71-9BFB-20A56FE6FDA1}">
      <dgm:prSet/>
      <dgm:spPr/>
      <dgm:t>
        <a:bodyPr/>
        <a:lstStyle/>
        <a:p>
          <a:endParaRPr lang="ru-RU"/>
        </a:p>
      </dgm:t>
    </dgm:pt>
    <dgm:pt modelId="{BA9313E1-9820-44A5-9FFB-62D87A5BAECA}" type="sibTrans" cxnId="{F2CCDEDA-9ACA-4A71-9BFB-20A56FE6FDA1}">
      <dgm:prSet/>
      <dgm:spPr/>
      <dgm:t>
        <a:bodyPr/>
        <a:lstStyle/>
        <a:p>
          <a:endParaRPr lang="ru-RU"/>
        </a:p>
      </dgm:t>
    </dgm:pt>
    <dgm:pt modelId="{CF2DF13B-E899-4803-9D22-B9857A9B5EC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E4A21D5-2FB1-4DC9-A748-C911DC93F7EA}" type="parTrans" cxnId="{C54F3777-4EC3-4FEF-8092-252FA59B0ACA}">
      <dgm:prSet/>
      <dgm:spPr/>
      <dgm:t>
        <a:bodyPr/>
        <a:lstStyle/>
        <a:p>
          <a:endParaRPr lang="ru-RU"/>
        </a:p>
      </dgm:t>
    </dgm:pt>
    <dgm:pt modelId="{45A9218D-9137-462A-A7E5-617323E3F5D1}" type="sibTrans" cxnId="{C54F3777-4EC3-4FEF-8092-252FA59B0ACA}">
      <dgm:prSet/>
      <dgm:spPr/>
      <dgm:t>
        <a:bodyPr/>
        <a:lstStyle/>
        <a:p>
          <a:endParaRPr lang="ru-RU"/>
        </a:p>
      </dgm:t>
    </dgm:pt>
    <dgm:pt modelId="{90B319F1-71E7-49CA-B7A2-54F56F5186E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разработку и утверждение правил и инструкций по охране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труда для работников с учетом мнения выборного органа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первичной профсоюзной организации;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68FB69F-5A89-40A6-8B38-C538716066A8}" type="parTrans" cxnId="{1CB3696C-8AF0-413E-9619-8C082A0F62B0}">
      <dgm:prSet/>
      <dgm:spPr/>
      <dgm:t>
        <a:bodyPr/>
        <a:lstStyle/>
        <a:p>
          <a:endParaRPr lang="ru-RU"/>
        </a:p>
      </dgm:t>
    </dgm:pt>
    <dgm:pt modelId="{8D09C584-31CF-4CA1-9382-EC3CAD10C421}" type="sibTrans" cxnId="{1CB3696C-8AF0-413E-9619-8C082A0F62B0}">
      <dgm:prSet/>
      <dgm:spPr/>
      <dgm:t>
        <a:bodyPr/>
        <a:lstStyle/>
        <a:p>
          <a:endParaRPr lang="ru-RU"/>
        </a:p>
      </dgm:t>
    </dgm:pt>
    <dgm:pt modelId="{BE6EE7D3-EB01-473B-866D-C9E830AC556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487EAF-8D6C-44C6-85E9-0EDD41B28ADA}" type="parTrans" cxnId="{B23AB703-14D8-4B25-A916-6F0E55A234C3}">
      <dgm:prSet/>
      <dgm:spPr/>
      <dgm:t>
        <a:bodyPr/>
        <a:lstStyle/>
        <a:p>
          <a:endParaRPr lang="ru-RU"/>
        </a:p>
      </dgm:t>
    </dgm:pt>
    <dgm:pt modelId="{0776BA43-C85F-4B19-8000-8D083497AA83}" type="sibTrans" cxnId="{B23AB703-14D8-4B25-A916-6F0E55A234C3}">
      <dgm:prSet/>
      <dgm:spPr/>
      <dgm:t>
        <a:bodyPr/>
        <a:lstStyle/>
        <a:p>
          <a:endParaRPr lang="ru-RU"/>
        </a:p>
      </dgm:t>
    </dgm:pt>
    <dgm:pt modelId="{C7E48510-FA16-4148-B1DE-7E6B6D599AD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обязательное социальное страхование работников от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несчастных случаев на производстве и профессиональных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заболеваний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CAA4D0B-0863-4337-AC4C-5A868FED8DFD}" type="parTrans" cxnId="{73FF1239-60EC-41C4-9784-8E9E8EB186DE}">
      <dgm:prSet/>
      <dgm:spPr/>
      <dgm:t>
        <a:bodyPr/>
        <a:lstStyle/>
        <a:p>
          <a:endParaRPr lang="ru-RU"/>
        </a:p>
      </dgm:t>
    </dgm:pt>
    <dgm:pt modelId="{0CFB13F3-3B14-401E-8010-008006DBF245}" type="sibTrans" cxnId="{73FF1239-60EC-41C4-9784-8E9E8EB186DE}">
      <dgm:prSet/>
      <dgm:spPr/>
      <dgm:t>
        <a:bodyPr/>
        <a:lstStyle/>
        <a:p>
          <a:endParaRPr lang="ru-RU"/>
        </a:p>
      </dgm:t>
    </dgm:pt>
    <dgm:pt modelId="{66DF65B2-2DB7-44DE-A5AC-45D3E40A76B9}" type="pres">
      <dgm:prSet presAssocID="{FD3AEBA1-3EB4-4821-90CD-0697B281013D}" presName="linearFlow" presStyleCnt="0">
        <dgm:presLayoutVars>
          <dgm:dir/>
          <dgm:animLvl val="lvl"/>
          <dgm:resizeHandles val="exact"/>
        </dgm:presLayoutVars>
      </dgm:prSet>
      <dgm:spPr/>
    </dgm:pt>
    <dgm:pt modelId="{349527C0-79A6-4E27-A6EC-7393E78E9BB6}" type="pres">
      <dgm:prSet presAssocID="{75DDEFBD-8AD9-4962-8C26-A782D5D8C995}" presName="composite" presStyleCnt="0"/>
      <dgm:spPr/>
    </dgm:pt>
    <dgm:pt modelId="{91615521-1D84-4E6C-9043-7D1D76043DD4}" type="pres">
      <dgm:prSet presAssocID="{75DDEFBD-8AD9-4962-8C26-A782D5D8C99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862C7C2-DEC1-4DE8-9D6A-140E6C05D964}" type="pres">
      <dgm:prSet presAssocID="{75DDEFBD-8AD9-4962-8C26-A782D5D8C995}" presName="descendantText" presStyleLbl="alignAcc1" presStyleIdx="0" presStyleCnt="3" custScaleY="12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1DA34-0D16-40BC-B3CB-BDD90D80FBDE}" type="pres">
      <dgm:prSet presAssocID="{F64F33B2-49DD-46FC-B44A-87E44C1BAEBA}" presName="sp" presStyleCnt="0"/>
      <dgm:spPr/>
    </dgm:pt>
    <dgm:pt modelId="{9966124E-77B8-43A4-A2FC-4BE8C3BCF445}" type="pres">
      <dgm:prSet presAssocID="{CF2DF13B-E899-4803-9D22-B9857A9B5EC8}" presName="composite" presStyleCnt="0"/>
      <dgm:spPr/>
    </dgm:pt>
    <dgm:pt modelId="{520417CD-A9B3-4E55-A806-1836734D69FC}" type="pres">
      <dgm:prSet presAssocID="{CF2DF13B-E899-4803-9D22-B9857A9B5E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AAF076C-0300-47F1-B1BA-AFBE4B83B812}" type="pres">
      <dgm:prSet presAssocID="{CF2DF13B-E899-4803-9D22-B9857A9B5EC8}" presName="descendantText" presStyleLbl="alignAcc1" presStyleIdx="1" presStyleCnt="3" custScaleY="13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DF868-D8C4-4ADC-9A25-48553227EAF7}" type="pres">
      <dgm:prSet presAssocID="{45A9218D-9137-462A-A7E5-617323E3F5D1}" presName="sp" presStyleCnt="0"/>
      <dgm:spPr/>
    </dgm:pt>
    <dgm:pt modelId="{6909FB4F-B152-4087-B79A-0F44DFE7ED13}" type="pres">
      <dgm:prSet presAssocID="{BE6EE7D3-EB01-473B-866D-C9E830AC5562}" presName="composite" presStyleCnt="0"/>
      <dgm:spPr/>
    </dgm:pt>
    <dgm:pt modelId="{AA618D2D-17FC-43CF-A826-C97BDED337A6}" type="pres">
      <dgm:prSet presAssocID="{BE6EE7D3-EB01-473B-866D-C9E830AC556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2E911D0-37C4-4000-97DD-B061C5A2D62E}" type="pres">
      <dgm:prSet presAssocID="{BE6EE7D3-EB01-473B-866D-C9E830AC5562}" presName="descendantText" presStyleLbl="alignAcc1" presStyleIdx="2" presStyleCnt="3" custScaleY="13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FF1239-60EC-41C4-9784-8E9E8EB186DE}" srcId="{BE6EE7D3-EB01-473B-866D-C9E830AC5562}" destId="{C7E48510-FA16-4148-B1DE-7E6B6D599AD5}" srcOrd="0" destOrd="0" parTransId="{3CAA4D0B-0863-4337-AC4C-5A868FED8DFD}" sibTransId="{0CFB13F3-3B14-401E-8010-008006DBF245}"/>
    <dgm:cxn modelId="{F2CCDEDA-9ACA-4A71-9BFB-20A56FE6FDA1}" srcId="{75DDEFBD-8AD9-4962-8C26-A782D5D8C995}" destId="{0BB6139B-7E92-4B50-9161-A75C221FDE35}" srcOrd="0" destOrd="0" parTransId="{CF4901E4-B790-4E51-AF11-633F2362662C}" sibTransId="{BA9313E1-9820-44A5-9FFB-62D87A5BAECA}"/>
    <dgm:cxn modelId="{EBEF0092-B84B-4C75-96AB-51B3DC64F2DE}" type="presOf" srcId="{0BB6139B-7E92-4B50-9161-A75C221FDE35}" destId="{1862C7C2-DEC1-4DE8-9D6A-140E6C05D964}" srcOrd="0" destOrd="0" presId="urn:microsoft.com/office/officeart/2005/8/layout/chevron2"/>
    <dgm:cxn modelId="{1CB3696C-8AF0-413E-9619-8C082A0F62B0}" srcId="{CF2DF13B-E899-4803-9D22-B9857A9B5EC8}" destId="{90B319F1-71E7-49CA-B7A2-54F56F5186E1}" srcOrd="0" destOrd="0" parTransId="{D68FB69F-5A89-40A6-8B38-C538716066A8}" sibTransId="{8D09C584-31CF-4CA1-9382-EC3CAD10C421}"/>
    <dgm:cxn modelId="{5F95A176-12B1-4B1E-8A05-8D2DB4604127}" type="presOf" srcId="{75DDEFBD-8AD9-4962-8C26-A782D5D8C995}" destId="{91615521-1D84-4E6C-9043-7D1D76043DD4}" srcOrd="0" destOrd="0" presId="urn:microsoft.com/office/officeart/2005/8/layout/chevron2"/>
    <dgm:cxn modelId="{B23AB703-14D8-4B25-A916-6F0E55A234C3}" srcId="{FD3AEBA1-3EB4-4821-90CD-0697B281013D}" destId="{BE6EE7D3-EB01-473B-866D-C9E830AC5562}" srcOrd="2" destOrd="0" parTransId="{1B487EAF-8D6C-44C6-85E9-0EDD41B28ADA}" sibTransId="{0776BA43-C85F-4B19-8000-8D083497AA83}"/>
    <dgm:cxn modelId="{886693E7-1716-4E1E-90C9-88E6581FAFF5}" type="presOf" srcId="{FD3AEBA1-3EB4-4821-90CD-0697B281013D}" destId="{66DF65B2-2DB7-44DE-A5AC-45D3E40A76B9}" srcOrd="0" destOrd="0" presId="urn:microsoft.com/office/officeart/2005/8/layout/chevron2"/>
    <dgm:cxn modelId="{0D803C82-4F8E-4163-8B90-140F99D3A48B}" type="presOf" srcId="{90B319F1-71E7-49CA-B7A2-54F56F5186E1}" destId="{8AAF076C-0300-47F1-B1BA-AFBE4B83B812}" srcOrd="0" destOrd="0" presId="urn:microsoft.com/office/officeart/2005/8/layout/chevron2"/>
    <dgm:cxn modelId="{5D2E7602-0145-442C-AB52-D20D905A7328}" type="presOf" srcId="{BE6EE7D3-EB01-473B-866D-C9E830AC5562}" destId="{AA618D2D-17FC-43CF-A826-C97BDED337A6}" srcOrd="0" destOrd="0" presId="urn:microsoft.com/office/officeart/2005/8/layout/chevron2"/>
    <dgm:cxn modelId="{9E4D8C9B-B8D1-459D-8147-A84BE12E69AD}" srcId="{FD3AEBA1-3EB4-4821-90CD-0697B281013D}" destId="{75DDEFBD-8AD9-4962-8C26-A782D5D8C995}" srcOrd="0" destOrd="0" parTransId="{E6F24918-3AED-4F28-A791-31CC1F01E349}" sibTransId="{F64F33B2-49DD-46FC-B44A-87E44C1BAEBA}"/>
    <dgm:cxn modelId="{C54F3777-4EC3-4FEF-8092-252FA59B0ACA}" srcId="{FD3AEBA1-3EB4-4821-90CD-0697B281013D}" destId="{CF2DF13B-E899-4803-9D22-B9857A9B5EC8}" srcOrd="1" destOrd="0" parTransId="{0E4A21D5-2FB1-4DC9-A748-C911DC93F7EA}" sibTransId="{45A9218D-9137-462A-A7E5-617323E3F5D1}"/>
    <dgm:cxn modelId="{0B7B623C-DAB3-4A25-936A-420C310C3BD6}" type="presOf" srcId="{C7E48510-FA16-4148-B1DE-7E6B6D599AD5}" destId="{42E911D0-37C4-4000-97DD-B061C5A2D62E}" srcOrd="0" destOrd="0" presId="urn:microsoft.com/office/officeart/2005/8/layout/chevron2"/>
    <dgm:cxn modelId="{A3DE53B9-3227-4664-A639-472F00B86A48}" type="presOf" srcId="{CF2DF13B-E899-4803-9D22-B9857A9B5EC8}" destId="{520417CD-A9B3-4E55-A806-1836734D69FC}" srcOrd="0" destOrd="0" presId="urn:microsoft.com/office/officeart/2005/8/layout/chevron2"/>
    <dgm:cxn modelId="{F6C4DE8A-3310-4E65-BDFB-06C7AC7A270C}" type="presParOf" srcId="{66DF65B2-2DB7-44DE-A5AC-45D3E40A76B9}" destId="{349527C0-79A6-4E27-A6EC-7393E78E9BB6}" srcOrd="0" destOrd="0" presId="urn:microsoft.com/office/officeart/2005/8/layout/chevron2"/>
    <dgm:cxn modelId="{0B2D3593-7DEF-4984-A783-D90F535FF309}" type="presParOf" srcId="{349527C0-79A6-4E27-A6EC-7393E78E9BB6}" destId="{91615521-1D84-4E6C-9043-7D1D76043DD4}" srcOrd="0" destOrd="0" presId="urn:microsoft.com/office/officeart/2005/8/layout/chevron2"/>
    <dgm:cxn modelId="{7D070B0A-4F72-4C7E-BD08-3AAAD3E18163}" type="presParOf" srcId="{349527C0-79A6-4E27-A6EC-7393E78E9BB6}" destId="{1862C7C2-DEC1-4DE8-9D6A-140E6C05D964}" srcOrd="1" destOrd="0" presId="urn:microsoft.com/office/officeart/2005/8/layout/chevron2"/>
    <dgm:cxn modelId="{8BED649B-46A1-46F3-A0D0-04A7D9CDC3C6}" type="presParOf" srcId="{66DF65B2-2DB7-44DE-A5AC-45D3E40A76B9}" destId="{4DC1DA34-0D16-40BC-B3CB-BDD90D80FBDE}" srcOrd="1" destOrd="0" presId="urn:microsoft.com/office/officeart/2005/8/layout/chevron2"/>
    <dgm:cxn modelId="{5DB26E9C-E57E-4393-A58A-A0FDAB4FA643}" type="presParOf" srcId="{66DF65B2-2DB7-44DE-A5AC-45D3E40A76B9}" destId="{9966124E-77B8-43A4-A2FC-4BE8C3BCF445}" srcOrd="2" destOrd="0" presId="urn:microsoft.com/office/officeart/2005/8/layout/chevron2"/>
    <dgm:cxn modelId="{956F0323-D9DE-4949-9E49-98DE67FC93EF}" type="presParOf" srcId="{9966124E-77B8-43A4-A2FC-4BE8C3BCF445}" destId="{520417CD-A9B3-4E55-A806-1836734D69FC}" srcOrd="0" destOrd="0" presId="urn:microsoft.com/office/officeart/2005/8/layout/chevron2"/>
    <dgm:cxn modelId="{8F1989D9-7FBE-4278-A3ED-D964AE0151CC}" type="presParOf" srcId="{9966124E-77B8-43A4-A2FC-4BE8C3BCF445}" destId="{8AAF076C-0300-47F1-B1BA-AFBE4B83B812}" srcOrd="1" destOrd="0" presId="urn:microsoft.com/office/officeart/2005/8/layout/chevron2"/>
    <dgm:cxn modelId="{21487A86-A957-4D73-BA05-D46DC20C2848}" type="presParOf" srcId="{66DF65B2-2DB7-44DE-A5AC-45D3E40A76B9}" destId="{5B7DF868-D8C4-4ADC-9A25-48553227EAF7}" srcOrd="3" destOrd="0" presId="urn:microsoft.com/office/officeart/2005/8/layout/chevron2"/>
    <dgm:cxn modelId="{FDD05971-BD63-496D-9863-60DA3791338E}" type="presParOf" srcId="{66DF65B2-2DB7-44DE-A5AC-45D3E40A76B9}" destId="{6909FB4F-B152-4087-B79A-0F44DFE7ED13}" srcOrd="4" destOrd="0" presId="urn:microsoft.com/office/officeart/2005/8/layout/chevron2"/>
    <dgm:cxn modelId="{D99D59F9-74B6-468A-A304-24F9B7EB6002}" type="presParOf" srcId="{6909FB4F-B152-4087-B79A-0F44DFE7ED13}" destId="{AA618D2D-17FC-43CF-A826-C97BDED337A6}" srcOrd="0" destOrd="0" presId="urn:microsoft.com/office/officeart/2005/8/layout/chevron2"/>
    <dgm:cxn modelId="{061C88BD-45FC-4056-A5BA-882C95A69784}" type="presParOf" srcId="{6909FB4F-B152-4087-B79A-0F44DFE7ED13}" destId="{42E911D0-37C4-4000-97DD-B061C5A2D62E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652C43-92F7-4265-8CFA-CAC7FC134C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AD0EC1-A3AA-4725-B3D2-A2274796609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ИНСТРУКТАЖ ПО ОХРАНЕ ТРУДА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32C1D1D-D562-41E5-B401-4AD84AE405B9}" type="parTrans" cxnId="{8B2B5A7F-DF9A-4B25-9D72-6163D41B6218}">
      <dgm:prSet/>
      <dgm:spPr/>
      <dgm:t>
        <a:bodyPr/>
        <a:lstStyle/>
        <a:p>
          <a:endParaRPr lang="ru-RU"/>
        </a:p>
      </dgm:t>
    </dgm:pt>
    <dgm:pt modelId="{B2993F30-637F-4479-9545-BA137AEC390B}" type="sibTrans" cxnId="{8B2B5A7F-DF9A-4B25-9D72-6163D41B6218}">
      <dgm:prSet/>
      <dgm:spPr/>
      <dgm:t>
        <a:bodyPr/>
        <a:lstStyle/>
        <a:p>
          <a:endParaRPr lang="ru-RU"/>
        </a:p>
      </dgm:t>
    </dgm:pt>
    <dgm:pt modelId="{CDDE9523-FE35-4D25-99E2-8AE36087DD1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Инструктажи по охране труда на рабочем месте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0FC8BDA-5AB6-494B-AF53-CBF965C8E5DD}" type="parTrans" cxnId="{D58CF5D0-E542-4C8A-B637-C9FAAEADA449}">
      <dgm:prSet/>
      <dgm:spPr/>
      <dgm:t>
        <a:bodyPr/>
        <a:lstStyle/>
        <a:p>
          <a:endParaRPr lang="ru-RU"/>
        </a:p>
      </dgm:t>
    </dgm:pt>
    <dgm:pt modelId="{70F1D1B1-EE28-459E-B209-9620103A544F}" type="sibTrans" cxnId="{D58CF5D0-E542-4C8A-B637-C9FAAEADA449}">
      <dgm:prSet/>
      <dgm:spPr/>
      <dgm:t>
        <a:bodyPr/>
        <a:lstStyle/>
        <a:p>
          <a:endParaRPr lang="ru-RU"/>
        </a:p>
      </dgm:t>
    </dgm:pt>
    <dgm:pt modelId="{7618E204-36D0-4E72-9C09-C7F335448BE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Первичный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инструктаж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–в день,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когда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работник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приступает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 работе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294F02C-C968-429E-9362-422A985C2CC7}" type="parTrans" cxnId="{C311AEB0-E4A4-4022-BAC8-A757D3D00236}">
      <dgm:prSet/>
      <dgm:spPr/>
      <dgm:t>
        <a:bodyPr/>
        <a:lstStyle/>
        <a:p>
          <a:endParaRPr lang="ru-RU"/>
        </a:p>
      </dgm:t>
    </dgm:pt>
    <dgm:pt modelId="{87B2337E-2599-4EFA-BE7A-BBB6991DBC60}" type="sibTrans" cxnId="{C311AEB0-E4A4-4022-BAC8-A757D3D00236}">
      <dgm:prSet/>
      <dgm:spPr/>
      <dgm:t>
        <a:bodyPr/>
        <a:lstStyle/>
        <a:p>
          <a:endParaRPr lang="ru-RU"/>
        </a:p>
      </dgm:t>
    </dgm:pt>
    <dgm:pt modelId="{02843BE9-790D-45AD-8BD6-0A889C4E60E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Повторный инструктаж –не реже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 раза в 6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месяцев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9CE2603-8CCE-48D7-9666-8F059E24364A}" type="parTrans" cxnId="{887BB3CB-2667-4127-A3AC-7D6A1807609D}">
      <dgm:prSet/>
      <dgm:spPr/>
      <dgm:t>
        <a:bodyPr/>
        <a:lstStyle/>
        <a:p>
          <a:endParaRPr lang="ru-RU"/>
        </a:p>
      </dgm:t>
    </dgm:pt>
    <dgm:pt modelId="{6B90B814-69E0-41F6-8BC8-0DB5E83FA11B}" type="sibTrans" cxnId="{887BB3CB-2667-4127-A3AC-7D6A1807609D}">
      <dgm:prSet/>
      <dgm:spPr/>
      <dgm:t>
        <a:bodyPr/>
        <a:lstStyle/>
        <a:p>
          <a:endParaRPr lang="ru-RU"/>
        </a:p>
      </dgm:t>
    </dgm:pt>
    <dgm:pt modelId="{8B6752CE-6E87-4BEA-B411-DFDBC7437C5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Вводный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849C5F0-2B60-42E7-BA7B-0BFABB1F4673}" type="parTrans" cxnId="{63A6116F-E307-4EF2-87D3-E45BAEA5670F}">
      <dgm:prSet/>
      <dgm:spPr/>
      <dgm:t>
        <a:bodyPr/>
        <a:lstStyle/>
        <a:p>
          <a:endParaRPr lang="ru-RU"/>
        </a:p>
      </dgm:t>
    </dgm:pt>
    <dgm:pt modelId="{3B26D4C8-C770-48FE-90D1-6B914D69A7DA}" type="sibTrans" cxnId="{63A6116F-E307-4EF2-87D3-E45BAEA5670F}">
      <dgm:prSet/>
      <dgm:spPr/>
      <dgm:t>
        <a:bodyPr/>
        <a:lstStyle/>
        <a:p>
          <a:endParaRPr lang="ru-RU"/>
        </a:p>
      </dgm:t>
    </dgm:pt>
    <dgm:pt modelId="{80E59A28-E23C-4CFA-89EE-A410D8F826B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Целевой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инструктаж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36300DD-4793-42C5-83ED-403511073DC6}" type="parTrans" cxnId="{C784C15C-AC98-4FE1-A14C-97C3481C4182}">
      <dgm:prSet/>
      <dgm:spPr/>
      <dgm:t>
        <a:bodyPr/>
        <a:lstStyle/>
        <a:p>
          <a:endParaRPr lang="ru-RU"/>
        </a:p>
      </dgm:t>
    </dgm:pt>
    <dgm:pt modelId="{0D211881-9BB1-40E5-AA73-AC9014E488DB}" type="sibTrans" cxnId="{C784C15C-AC98-4FE1-A14C-97C3481C4182}">
      <dgm:prSet/>
      <dgm:spPr/>
      <dgm:t>
        <a:bodyPr/>
        <a:lstStyle/>
        <a:p>
          <a:endParaRPr lang="ru-RU"/>
        </a:p>
      </dgm:t>
    </dgm:pt>
    <dgm:pt modelId="{1CEAD428-38B4-418E-A382-22AEA86DF8D9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Внеплано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вый инструктаж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415F6F-A2C3-429D-85A4-6143E90026C6}" type="parTrans" cxnId="{3BFEF4CA-2D47-48B8-B700-FDA821C3F7E9}">
      <dgm:prSet/>
      <dgm:spPr/>
      <dgm:t>
        <a:bodyPr/>
        <a:lstStyle/>
        <a:p>
          <a:endParaRPr lang="ru-RU"/>
        </a:p>
      </dgm:t>
    </dgm:pt>
    <dgm:pt modelId="{65B06CC7-8B17-4CF0-BA54-AB8FD988EE9D}" type="sibTrans" cxnId="{3BFEF4CA-2D47-48B8-B700-FDA821C3F7E9}">
      <dgm:prSet/>
      <dgm:spPr/>
      <dgm:t>
        <a:bodyPr/>
        <a:lstStyle/>
        <a:p>
          <a:endParaRPr lang="ru-RU"/>
        </a:p>
      </dgm:t>
    </dgm:pt>
    <dgm:pt modelId="{7A2318DB-EEA8-4508-9CB1-C33F3FFE93BA}" type="pres">
      <dgm:prSet presAssocID="{0B652C43-92F7-4265-8CFA-CAC7FC134C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7A2DE8-837F-4E40-B610-B171C66E965E}" type="pres">
      <dgm:prSet presAssocID="{FBAD0EC1-A3AA-4725-B3D2-A22747966096}" presName="hierRoot1" presStyleCnt="0"/>
      <dgm:spPr/>
    </dgm:pt>
    <dgm:pt modelId="{B73EEEAD-890B-4336-9C82-4455C4212E99}" type="pres">
      <dgm:prSet presAssocID="{FBAD0EC1-A3AA-4725-B3D2-A22747966096}" presName="composite" presStyleCnt="0"/>
      <dgm:spPr/>
    </dgm:pt>
    <dgm:pt modelId="{4CBDA0BA-58EC-49CF-9EA7-F85C5081E3FA}" type="pres">
      <dgm:prSet presAssocID="{FBAD0EC1-A3AA-4725-B3D2-A22747966096}" presName="background" presStyleLbl="node0" presStyleIdx="0" presStyleCnt="1"/>
      <dgm:spPr/>
    </dgm:pt>
    <dgm:pt modelId="{3D77F200-3125-4D77-8372-C865A746432F}" type="pres">
      <dgm:prSet presAssocID="{FBAD0EC1-A3AA-4725-B3D2-A22747966096}" presName="text" presStyleLbl="fgAcc0" presStyleIdx="0" presStyleCnt="1" custScaleX="291495" custScaleY="178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9385A7-CE37-4E2B-A5E7-4C361EB96FE6}" type="pres">
      <dgm:prSet presAssocID="{FBAD0EC1-A3AA-4725-B3D2-A22747966096}" presName="hierChild2" presStyleCnt="0"/>
      <dgm:spPr/>
    </dgm:pt>
    <dgm:pt modelId="{7AF42A7E-77D2-4935-A5CF-037EE209099B}" type="pres">
      <dgm:prSet presAssocID="{70FC8BDA-5AB6-494B-AF53-CBF965C8E5DD}" presName="Name10" presStyleLbl="parChTrans1D2" presStyleIdx="0" presStyleCnt="1"/>
      <dgm:spPr/>
    </dgm:pt>
    <dgm:pt modelId="{3DD02E59-8C4F-4D68-AA07-C6099C15C2A1}" type="pres">
      <dgm:prSet presAssocID="{CDDE9523-FE35-4D25-99E2-8AE36087DD11}" presName="hierRoot2" presStyleCnt="0"/>
      <dgm:spPr/>
    </dgm:pt>
    <dgm:pt modelId="{17C5DB76-E290-4EB2-8A1D-FC76613ED8A1}" type="pres">
      <dgm:prSet presAssocID="{CDDE9523-FE35-4D25-99E2-8AE36087DD11}" presName="composite2" presStyleCnt="0"/>
      <dgm:spPr/>
    </dgm:pt>
    <dgm:pt modelId="{520AC1C6-F74B-4B1E-B44A-002C0A374CF6}" type="pres">
      <dgm:prSet presAssocID="{CDDE9523-FE35-4D25-99E2-8AE36087DD11}" presName="background2" presStyleLbl="node2" presStyleIdx="0" presStyleCnt="1"/>
      <dgm:spPr/>
    </dgm:pt>
    <dgm:pt modelId="{881B9894-35C9-4A35-B1AB-83D27C497E24}" type="pres">
      <dgm:prSet presAssocID="{CDDE9523-FE35-4D25-99E2-8AE36087DD11}" presName="text2" presStyleLbl="fgAcc2" presStyleIdx="0" presStyleCnt="1" custScaleX="310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625E3D-8EC3-4E80-9D54-AC9D37AE8D71}" type="pres">
      <dgm:prSet presAssocID="{CDDE9523-FE35-4D25-99E2-8AE36087DD11}" presName="hierChild3" presStyleCnt="0"/>
      <dgm:spPr/>
    </dgm:pt>
    <dgm:pt modelId="{70FED68A-C49F-4250-94F4-155A0AD19080}" type="pres">
      <dgm:prSet presAssocID="{6294F02C-C968-429E-9362-422A985C2CC7}" presName="Name17" presStyleLbl="parChTrans1D3" presStyleIdx="0" presStyleCnt="5"/>
      <dgm:spPr/>
    </dgm:pt>
    <dgm:pt modelId="{ACDEEA66-E3BD-4562-9FA0-38585890CD7B}" type="pres">
      <dgm:prSet presAssocID="{7618E204-36D0-4E72-9C09-C7F335448BED}" presName="hierRoot3" presStyleCnt="0"/>
      <dgm:spPr/>
    </dgm:pt>
    <dgm:pt modelId="{B75499AA-B97C-4F35-987B-F589AA79CE30}" type="pres">
      <dgm:prSet presAssocID="{7618E204-36D0-4E72-9C09-C7F335448BED}" presName="composite3" presStyleCnt="0"/>
      <dgm:spPr/>
    </dgm:pt>
    <dgm:pt modelId="{F76E3D6C-B657-46D8-A087-9EFD0490E427}" type="pres">
      <dgm:prSet presAssocID="{7618E204-36D0-4E72-9C09-C7F335448BED}" presName="background3" presStyleLbl="node3" presStyleIdx="0" presStyleCnt="5"/>
      <dgm:spPr/>
    </dgm:pt>
    <dgm:pt modelId="{3FACB1E9-E9CB-439A-BCAE-CE81D87D3D6B}" type="pres">
      <dgm:prSet presAssocID="{7618E204-36D0-4E72-9C09-C7F335448BED}" presName="text3" presStyleLbl="fgAcc3" presStyleIdx="0" presStyleCnt="5" custScaleX="121957" custScaleY="257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7462F2-3926-41C0-B057-FC29CAC6214F}" type="pres">
      <dgm:prSet presAssocID="{7618E204-36D0-4E72-9C09-C7F335448BED}" presName="hierChild4" presStyleCnt="0"/>
      <dgm:spPr/>
    </dgm:pt>
    <dgm:pt modelId="{58902A8F-CDA2-469B-8A75-D434C7CF0086}" type="pres">
      <dgm:prSet presAssocID="{A9CE2603-8CCE-48D7-9666-8F059E24364A}" presName="Name17" presStyleLbl="parChTrans1D3" presStyleIdx="1" presStyleCnt="5"/>
      <dgm:spPr/>
    </dgm:pt>
    <dgm:pt modelId="{25A68365-1C4C-430E-916F-F8FB8607FF8C}" type="pres">
      <dgm:prSet presAssocID="{02843BE9-790D-45AD-8BD6-0A889C4E60EC}" presName="hierRoot3" presStyleCnt="0"/>
      <dgm:spPr/>
    </dgm:pt>
    <dgm:pt modelId="{0429981D-51E3-4162-BEEE-D775BE02F9EF}" type="pres">
      <dgm:prSet presAssocID="{02843BE9-790D-45AD-8BD6-0A889C4E60EC}" presName="composite3" presStyleCnt="0"/>
      <dgm:spPr/>
    </dgm:pt>
    <dgm:pt modelId="{E37709B0-C36D-450D-887B-BF589D9EA465}" type="pres">
      <dgm:prSet presAssocID="{02843BE9-790D-45AD-8BD6-0A889C4E60EC}" presName="background3" presStyleLbl="node3" presStyleIdx="1" presStyleCnt="5"/>
      <dgm:spPr/>
    </dgm:pt>
    <dgm:pt modelId="{8693FA6D-0069-49F7-98A4-B1F06D54A091}" type="pres">
      <dgm:prSet presAssocID="{02843BE9-790D-45AD-8BD6-0A889C4E60EC}" presName="text3" presStyleLbl="fgAcc3" presStyleIdx="1" presStyleCnt="5" custScaleX="121957" custScaleY="257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E9979B-8D2B-4D78-BDD9-4F9A68CF4E90}" type="pres">
      <dgm:prSet presAssocID="{02843BE9-790D-45AD-8BD6-0A889C4E60EC}" presName="hierChild4" presStyleCnt="0"/>
      <dgm:spPr/>
    </dgm:pt>
    <dgm:pt modelId="{F3361A27-B3C6-4268-A6DB-41949B1781DF}" type="pres">
      <dgm:prSet presAssocID="{D849C5F0-2B60-42E7-BA7B-0BFABB1F4673}" presName="Name17" presStyleLbl="parChTrans1D3" presStyleIdx="2" presStyleCnt="5"/>
      <dgm:spPr/>
    </dgm:pt>
    <dgm:pt modelId="{7FCE4877-12DF-48DC-AB9E-929D34CA693A}" type="pres">
      <dgm:prSet presAssocID="{8B6752CE-6E87-4BEA-B411-DFDBC7437C54}" presName="hierRoot3" presStyleCnt="0"/>
      <dgm:spPr/>
    </dgm:pt>
    <dgm:pt modelId="{B0782700-44C8-4213-A26E-0B1F0C0DCC1A}" type="pres">
      <dgm:prSet presAssocID="{8B6752CE-6E87-4BEA-B411-DFDBC7437C54}" presName="composite3" presStyleCnt="0"/>
      <dgm:spPr/>
    </dgm:pt>
    <dgm:pt modelId="{ED968633-954B-4018-93F8-4AC873FE5F91}" type="pres">
      <dgm:prSet presAssocID="{8B6752CE-6E87-4BEA-B411-DFDBC7437C54}" presName="background3" presStyleLbl="node3" presStyleIdx="2" presStyleCnt="5"/>
      <dgm:spPr/>
    </dgm:pt>
    <dgm:pt modelId="{00A2A91F-72F8-40D7-AF54-ED6FF66A6547}" type="pres">
      <dgm:prSet presAssocID="{8B6752CE-6E87-4BEA-B411-DFDBC7437C54}" presName="text3" presStyleLbl="fgAcc3" presStyleIdx="2" presStyleCnt="5" custScaleX="121957" custScaleY="257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05F60-F7A9-4C74-8427-70523F29CA69}" type="pres">
      <dgm:prSet presAssocID="{8B6752CE-6E87-4BEA-B411-DFDBC7437C54}" presName="hierChild4" presStyleCnt="0"/>
      <dgm:spPr/>
    </dgm:pt>
    <dgm:pt modelId="{D3B0854B-66DC-4333-A32D-C133B8A5E10A}" type="pres">
      <dgm:prSet presAssocID="{D36300DD-4793-42C5-83ED-403511073DC6}" presName="Name17" presStyleLbl="parChTrans1D3" presStyleIdx="3" presStyleCnt="5"/>
      <dgm:spPr/>
    </dgm:pt>
    <dgm:pt modelId="{BBE67A5D-F9D7-4203-BEA3-2487DF1840A8}" type="pres">
      <dgm:prSet presAssocID="{80E59A28-E23C-4CFA-89EE-A410D8F826BB}" presName="hierRoot3" presStyleCnt="0"/>
      <dgm:spPr/>
    </dgm:pt>
    <dgm:pt modelId="{9C6C8E52-A50E-472F-820B-487D72C0F46C}" type="pres">
      <dgm:prSet presAssocID="{80E59A28-E23C-4CFA-89EE-A410D8F826BB}" presName="composite3" presStyleCnt="0"/>
      <dgm:spPr/>
    </dgm:pt>
    <dgm:pt modelId="{F3B136CF-717C-4CC5-807C-EB2EB003C674}" type="pres">
      <dgm:prSet presAssocID="{80E59A28-E23C-4CFA-89EE-A410D8F826BB}" presName="background3" presStyleLbl="node3" presStyleIdx="3" presStyleCnt="5"/>
      <dgm:spPr/>
    </dgm:pt>
    <dgm:pt modelId="{90EC0D93-5256-4173-ABB5-A669F6960FF4}" type="pres">
      <dgm:prSet presAssocID="{80E59A28-E23C-4CFA-89EE-A410D8F826BB}" presName="text3" presStyleLbl="fgAcc3" presStyleIdx="3" presStyleCnt="5" custScaleX="121957" custScaleY="257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AD423-D2A0-4B05-8A15-19276855D683}" type="pres">
      <dgm:prSet presAssocID="{80E59A28-E23C-4CFA-89EE-A410D8F826BB}" presName="hierChild4" presStyleCnt="0"/>
      <dgm:spPr/>
    </dgm:pt>
    <dgm:pt modelId="{57278A31-3B46-48E8-BBB4-125E83FD43D0}" type="pres">
      <dgm:prSet presAssocID="{72415F6F-A2C3-429D-85A4-6143E90026C6}" presName="Name17" presStyleLbl="parChTrans1D3" presStyleIdx="4" presStyleCnt="5"/>
      <dgm:spPr/>
    </dgm:pt>
    <dgm:pt modelId="{402BFC5F-1186-4905-84C3-420F1B866194}" type="pres">
      <dgm:prSet presAssocID="{1CEAD428-38B4-418E-A382-22AEA86DF8D9}" presName="hierRoot3" presStyleCnt="0"/>
      <dgm:spPr/>
    </dgm:pt>
    <dgm:pt modelId="{17FB77D9-44D9-455A-8FCC-9836A2A36B5B}" type="pres">
      <dgm:prSet presAssocID="{1CEAD428-38B4-418E-A382-22AEA86DF8D9}" presName="composite3" presStyleCnt="0"/>
      <dgm:spPr/>
    </dgm:pt>
    <dgm:pt modelId="{EDCC20EF-847B-4DF1-B435-6B1D9AFAAD75}" type="pres">
      <dgm:prSet presAssocID="{1CEAD428-38B4-418E-A382-22AEA86DF8D9}" presName="background3" presStyleLbl="node3" presStyleIdx="4" presStyleCnt="5"/>
      <dgm:spPr/>
    </dgm:pt>
    <dgm:pt modelId="{6C0D7DEF-9818-4A5B-AC4D-846236A0C901}" type="pres">
      <dgm:prSet presAssocID="{1CEAD428-38B4-418E-A382-22AEA86DF8D9}" presName="text3" presStyleLbl="fgAcc3" presStyleIdx="4" presStyleCnt="5" custScaleX="121957" custScaleY="257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176AA-47F9-4E91-813B-C058A06DDF87}" type="pres">
      <dgm:prSet presAssocID="{1CEAD428-38B4-418E-A382-22AEA86DF8D9}" presName="hierChild4" presStyleCnt="0"/>
      <dgm:spPr/>
    </dgm:pt>
  </dgm:ptLst>
  <dgm:cxnLst>
    <dgm:cxn modelId="{51392596-41C9-4021-B92C-7E635DDE4FFA}" type="presOf" srcId="{CDDE9523-FE35-4D25-99E2-8AE36087DD11}" destId="{881B9894-35C9-4A35-B1AB-83D27C497E24}" srcOrd="0" destOrd="0" presId="urn:microsoft.com/office/officeart/2005/8/layout/hierarchy1"/>
    <dgm:cxn modelId="{B459E4E6-DD47-495A-983C-6F30D1C0EE46}" type="presOf" srcId="{A9CE2603-8CCE-48D7-9666-8F059E24364A}" destId="{58902A8F-CDA2-469B-8A75-D434C7CF0086}" srcOrd="0" destOrd="0" presId="urn:microsoft.com/office/officeart/2005/8/layout/hierarchy1"/>
    <dgm:cxn modelId="{3EF5B5B7-2BB0-4DFE-8B2B-D37C4A7DE783}" type="presOf" srcId="{FBAD0EC1-A3AA-4725-B3D2-A22747966096}" destId="{3D77F200-3125-4D77-8372-C865A746432F}" srcOrd="0" destOrd="0" presId="urn:microsoft.com/office/officeart/2005/8/layout/hierarchy1"/>
    <dgm:cxn modelId="{D58CF5D0-E542-4C8A-B637-C9FAAEADA449}" srcId="{FBAD0EC1-A3AA-4725-B3D2-A22747966096}" destId="{CDDE9523-FE35-4D25-99E2-8AE36087DD11}" srcOrd="0" destOrd="0" parTransId="{70FC8BDA-5AB6-494B-AF53-CBF965C8E5DD}" sibTransId="{70F1D1B1-EE28-459E-B209-9620103A544F}"/>
    <dgm:cxn modelId="{C784C15C-AC98-4FE1-A14C-97C3481C4182}" srcId="{CDDE9523-FE35-4D25-99E2-8AE36087DD11}" destId="{80E59A28-E23C-4CFA-89EE-A410D8F826BB}" srcOrd="3" destOrd="0" parTransId="{D36300DD-4793-42C5-83ED-403511073DC6}" sibTransId="{0D211881-9BB1-40E5-AA73-AC9014E488DB}"/>
    <dgm:cxn modelId="{76A3A8F0-F65A-412F-A18E-8765CE2E45AA}" type="presOf" srcId="{70FC8BDA-5AB6-494B-AF53-CBF965C8E5DD}" destId="{7AF42A7E-77D2-4935-A5CF-037EE209099B}" srcOrd="0" destOrd="0" presId="urn:microsoft.com/office/officeart/2005/8/layout/hierarchy1"/>
    <dgm:cxn modelId="{B96D79F1-CC84-49C0-8C67-E3C7AA359DA5}" type="presOf" srcId="{80E59A28-E23C-4CFA-89EE-A410D8F826BB}" destId="{90EC0D93-5256-4173-ABB5-A669F6960FF4}" srcOrd="0" destOrd="0" presId="urn:microsoft.com/office/officeart/2005/8/layout/hierarchy1"/>
    <dgm:cxn modelId="{B956DE55-5BFC-4A8B-9972-0C476E6A76D0}" type="presOf" srcId="{7618E204-36D0-4E72-9C09-C7F335448BED}" destId="{3FACB1E9-E9CB-439A-BCAE-CE81D87D3D6B}" srcOrd="0" destOrd="0" presId="urn:microsoft.com/office/officeart/2005/8/layout/hierarchy1"/>
    <dgm:cxn modelId="{585A5ECB-AD61-41EC-8ED8-B4CC5BECA23B}" type="presOf" srcId="{8B6752CE-6E87-4BEA-B411-DFDBC7437C54}" destId="{00A2A91F-72F8-40D7-AF54-ED6FF66A6547}" srcOrd="0" destOrd="0" presId="urn:microsoft.com/office/officeart/2005/8/layout/hierarchy1"/>
    <dgm:cxn modelId="{30D081AA-DAE2-42A4-999E-E8FDE04789F6}" type="presOf" srcId="{02843BE9-790D-45AD-8BD6-0A889C4E60EC}" destId="{8693FA6D-0069-49F7-98A4-B1F06D54A091}" srcOrd="0" destOrd="0" presId="urn:microsoft.com/office/officeart/2005/8/layout/hierarchy1"/>
    <dgm:cxn modelId="{3BFEF4CA-2D47-48B8-B700-FDA821C3F7E9}" srcId="{CDDE9523-FE35-4D25-99E2-8AE36087DD11}" destId="{1CEAD428-38B4-418E-A382-22AEA86DF8D9}" srcOrd="4" destOrd="0" parTransId="{72415F6F-A2C3-429D-85A4-6143E90026C6}" sibTransId="{65B06CC7-8B17-4CF0-BA54-AB8FD988EE9D}"/>
    <dgm:cxn modelId="{887BB3CB-2667-4127-A3AC-7D6A1807609D}" srcId="{CDDE9523-FE35-4D25-99E2-8AE36087DD11}" destId="{02843BE9-790D-45AD-8BD6-0A889C4E60EC}" srcOrd="1" destOrd="0" parTransId="{A9CE2603-8CCE-48D7-9666-8F059E24364A}" sibTransId="{6B90B814-69E0-41F6-8BC8-0DB5E83FA11B}"/>
    <dgm:cxn modelId="{98CBA65C-BE26-4376-8BB9-190C62280884}" type="presOf" srcId="{0B652C43-92F7-4265-8CFA-CAC7FC134C51}" destId="{7A2318DB-EEA8-4508-9CB1-C33F3FFE93BA}" srcOrd="0" destOrd="0" presId="urn:microsoft.com/office/officeart/2005/8/layout/hierarchy1"/>
    <dgm:cxn modelId="{8B2B5A7F-DF9A-4B25-9D72-6163D41B6218}" srcId="{0B652C43-92F7-4265-8CFA-CAC7FC134C51}" destId="{FBAD0EC1-A3AA-4725-B3D2-A22747966096}" srcOrd="0" destOrd="0" parTransId="{A32C1D1D-D562-41E5-B401-4AD84AE405B9}" sibTransId="{B2993F30-637F-4479-9545-BA137AEC390B}"/>
    <dgm:cxn modelId="{2D3F0482-992E-429A-AD5D-9D8F5BB3449B}" type="presOf" srcId="{1CEAD428-38B4-418E-A382-22AEA86DF8D9}" destId="{6C0D7DEF-9818-4A5B-AC4D-846236A0C901}" srcOrd="0" destOrd="0" presId="urn:microsoft.com/office/officeart/2005/8/layout/hierarchy1"/>
    <dgm:cxn modelId="{B0FFCF7F-BE62-4539-987D-54B6B805115D}" type="presOf" srcId="{72415F6F-A2C3-429D-85A4-6143E90026C6}" destId="{57278A31-3B46-48E8-BBB4-125E83FD43D0}" srcOrd="0" destOrd="0" presId="urn:microsoft.com/office/officeart/2005/8/layout/hierarchy1"/>
    <dgm:cxn modelId="{2212EE05-08A6-4086-AE86-B9A519A1CF6A}" type="presOf" srcId="{D849C5F0-2B60-42E7-BA7B-0BFABB1F4673}" destId="{F3361A27-B3C6-4268-A6DB-41949B1781DF}" srcOrd="0" destOrd="0" presId="urn:microsoft.com/office/officeart/2005/8/layout/hierarchy1"/>
    <dgm:cxn modelId="{63A6116F-E307-4EF2-87D3-E45BAEA5670F}" srcId="{CDDE9523-FE35-4D25-99E2-8AE36087DD11}" destId="{8B6752CE-6E87-4BEA-B411-DFDBC7437C54}" srcOrd="2" destOrd="0" parTransId="{D849C5F0-2B60-42E7-BA7B-0BFABB1F4673}" sibTransId="{3B26D4C8-C770-48FE-90D1-6B914D69A7DA}"/>
    <dgm:cxn modelId="{72F22D99-9B94-40E9-8BD0-6929AFEE0C64}" type="presOf" srcId="{D36300DD-4793-42C5-83ED-403511073DC6}" destId="{D3B0854B-66DC-4333-A32D-C133B8A5E10A}" srcOrd="0" destOrd="0" presId="urn:microsoft.com/office/officeart/2005/8/layout/hierarchy1"/>
    <dgm:cxn modelId="{3607EAC1-532E-434C-B6EA-F2132CFA02EA}" type="presOf" srcId="{6294F02C-C968-429E-9362-422A985C2CC7}" destId="{70FED68A-C49F-4250-94F4-155A0AD19080}" srcOrd="0" destOrd="0" presId="urn:microsoft.com/office/officeart/2005/8/layout/hierarchy1"/>
    <dgm:cxn modelId="{C311AEB0-E4A4-4022-BAC8-A757D3D00236}" srcId="{CDDE9523-FE35-4D25-99E2-8AE36087DD11}" destId="{7618E204-36D0-4E72-9C09-C7F335448BED}" srcOrd="0" destOrd="0" parTransId="{6294F02C-C968-429E-9362-422A985C2CC7}" sibTransId="{87B2337E-2599-4EFA-BE7A-BBB6991DBC60}"/>
    <dgm:cxn modelId="{B4E669AC-D9CB-4D5A-A5B5-2B5448B3B95F}" type="presParOf" srcId="{7A2318DB-EEA8-4508-9CB1-C33F3FFE93BA}" destId="{777A2DE8-837F-4E40-B610-B171C66E965E}" srcOrd="0" destOrd="0" presId="urn:microsoft.com/office/officeart/2005/8/layout/hierarchy1"/>
    <dgm:cxn modelId="{DEE9DC9D-0DFE-4790-84E3-047903053665}" type="presParOf" srcId="{777A2DE8-837F-4E40-B610-B171C66E965E}" destId="{B73EEEAD-890B-4336-9C82-4455C4212E99}" srcOrd="0" destOrd="0" presId="urn:microsoft.com/office/officeart/2005/8/layout/hierarchy1"/>
    <dgm:cxn modelId="{3621EFD5-41E8-4B1F-A0E4-8FA50661DDAE}" type="presParOf" srcId="{B73EEEAD-890B-4336-9C82-4455C4212E99}" destId="{4CBDA0BA-58EC-49CF-9EA7-F85C5081E3FA}" srcOrd="0" destOrd="0" presId="urn:microsoft.com/office/officeart/2005/8/layout/hierarchy1"/>
    <dgm:cxn modelId="{A2898C22-E5C6-4957-ABCB-24E8BC67E11B}" type="presParOf" srcId="{B73EEEAD-890B-4336-9C82-4455C4212E99}" destId="{3D77F200-3125-4D77-8372-C865A746432F}" srcOrd="1" destOrd="0" presId="urn:microsoft.com/office/officeart/2005/8/layout/hierarchy1"/>
    <dgm:cxn modelId="{065AEC39-BC47-4D58-ADF6-6EA859C67A13}" type="presParOf" srcId="{777A2DE8-837F-4E40-B610-B171C66E965E}" destId="{A79385A7-CE37-4E2B-A5E7-4C361EB96FE6}" srcOrd="1" destOrd="0" presId="urn:microsoft.com/office/officeart/2005/8/layout/hierarchy1"/>
    <dgm:cxn modelId="{9BC79367-E428-441A-BD67-22667424BB0A}" type="presParOf" srcId="{A79385A7-CE37-4E2B-A5E7-4C361EB96FE6}" destId="{7AF42A7E-77D2-4935-A5CF-037EE209099B}" srcOrd="0" destOrd="0" presId="urn:microsoft.com/office/officeart/2005/8/layout/hierarchy1"/>
    <dgm:cxn modelId="{B808AB8D-DD24-45D6-AB98-BF4790D186CE}" type="presParOf" srcId="{A79385A7-CE37-4E2B-A5E7-4C361EB96FE6}" destId="{3DD02E59-8C4F-4D68-AA07-C6099C15C2A1}" srcOrd="1" destOrd="0" presId="urn:microsoft.com/office/officeart/2005/8/layout/hierarchy1"/>
    <dgm:cxn modelId="{4D697E5E-5CA3-4322-85D8-67B86A0EBC7E}" type="presParOf" srcId="{3DD02E59-8C4F-4D68-AA07-C6099C15C2A1}" destId="{17C5DB76-E290-4EB2-8A1D-FC76613ED8A1}" srcOrd="0" destOrd="0" presId="urn:microsoft.com/office/officeart/2005/8/layout/hierarchy1"/>
    <dgm:cxn modelId="{9485AB80-9D30-4F8A-A8D7-BE6038D1359F}" type="presParOf" srcId="{17C5DB76-E290-4EB2-8A1D-FC76613ED8A1}" destId="{520AC1C6-F74B-4B1E-B44A-002C0A374CF6}" srcOrd="0" destOrd="0" presId="urn:microsoft.com/office/officeart/2005/8/layout/hierarchy1"/>
    <dgm:cxn modelId="{F868055B-81DD-49F2-90B0-90D599496480}" type="presParOf" srcId="{17C5DB76-E290-4EB2-8A1D-FC76613ED8A1}" destId="{881B9894-35C9-4A35-B1AB-83D27C497E24}" srcOrd="1" destOrd="0" presId="urn:microsoft.com/office/officeart/2005/8/layout/hierarchy1"/>
    <dgm:cxn modelId="{85122542-F34C-4157-BD53-09851C7CC053}" type="presParOf" srcId="{3DD02E59-8C4F-4D68-AA07-C6099C15C2A1}" destId="{E9625E3D-8EC3-4E80-9D54-AC9D37AE8D71}" srcOrd="1" destOrd="0" presId="urn:microsoft.com/office/officeart/2005/8/layout/hierarchy1"/>
    <dgm:cxn modelId="{E9C13C4A-A00C-45CC-9966-8CC83BC483E0}" type="presParOf" srcId="{E9625E3D-8EC3-4E80-9D54-AC9D37AE8D71}" destId="{70FED68A-C49F-4250-94F4-155A0AD19080}" srcOrd="0" destOrd="0" presId="urn:microsoft.com/office/officeart/2005/8/layout/hierarchy1"/>
    <dgm:cxn modelId="{3816A159-F3F5-4542-943B-9BF5F2F150DA}" type="presParOf" srcId="{E9625E3D-8EC3-4E80-9D54-AC9D37AE8D71}" destId="{ACDEEA66-E3BD-4562-9FA0-38585890CD7B}" srcOrd="1" destOrd="0" presId="urn:microsoft.com/office/officeart/2005/8/layout/hierarchy1"/>
    <dgm:cxn modelId="{81550DA3-F9FA-42D6-9CFD-B863E66E4AFC}" type="presParOf" srcId="{ACDEEA66-E3BD-4562-9FA0-38585890CD7B}" destId="{B75499AA-B97C-4F35-987B-F589AA79CE30}" srcOrd="0" destOrd="0" presId="urn:microsoft.com/office/officeart/2005/8/layout/hierarchy1"/>
    <dgm:cxn modelId="{3EF33C06-83EC-459B-AA7D-9696DB9D77D5}" type="presParOf" srcId="{B75499AA-B97C-4F35-987B-F589AA79CE30}" destId="{F76E3D6C-B657-46D8-A087-9EFD0490E427}" srcOrd="0" destOrd="0" presId="urn:microsoft.com/office/officeart/2005/8/layout/hierarchy1"/>
    <dgm:cxn modelId="{69F7E5BD-3B57-441D-B1CC-E7DE0B268116}" type="presParOf" srcId="{B75499AA-B97C-4F35-987B-F589AA79CE30}" destId="{3FACB1E9-E9CB-439A-BCAE-CE81D87D3D6B}" srcOrd="1" destOrd="0" presId="urn:microsoft.com/office/officeart/2005/8/layout/hierarchy1"/>
    <dgm:cxn modelId="{A5683232-79F8-4841-94AE-3E139C3FDCAD}" type="presParOf" srcId="{ACDEEA66-E3BD-4562-9FA0-38585890CD7B}" destId="{0B7462F2-3926-41C0-B057-FC29CAC6214F}" srcOrd="1" destOrd="0" presId="urn:microsoft.com/office/officeart/2005/8/layout/hierarchy1"/>
    <dgm:cxn modelId="{9DFA7339-A616-41B3-A38E-9B3E5DC3CA53}" type="presParOf" srcId="{E9625E3D-8EC3-4E80-9D54-AC9D37AE8D71}" destId="{58902A8F-CDA2-469B-8A75-D434C7CF0086}" srcOrd="2" destOrd="0" presId="urn:microsoft.com/office/officeart/2005/8/layout/hierarchy1"/>
    <dgm:cxn modelId="{FE983C0C-7DFE-4787-8BA0-4B6C708AC78E}" type="presParOf" srcId="{E9625E3D-8EC3-4E80-9D54-AC9D37AE8D71}" destId="{25A68365-1C4C-430E-916F-F8FB8607FF8C}" srcOrd="3" destOrd="0" presId="urn:microsoft.com/office/officeart/2005/8/layout/hierarchy1"/>
    <dgm:cxn modelId="{AA74B59E-0C39-4F99-BF09-96559F0AE5DB}" type="presParOf" srcId="{25A68365-1C4C-430E-916F-F8FB8607FF8C}" destId="{0429981D-51E3-4162-BEEE-D775BE02F9EF}" srcOrd="0" destOrd="0" presId="urn:microsoft.com/office/officeart/2005/8/layout/hierarchy1"/>
    <dgm:cxn modelId="{3BE86195-1C4B-4EDC-8F9F-D27891D08142}" type="presParOf" srcId="{0429981D-51E3-4162-BEEE-D775BE02F9EF}" destId="{E37709B0-C36D-450D-887B-BF589D9EA465}" srcOrd="0" destOrd="0" presId="urn:microsoft.com/office/officeart/2005/8/layout/hierarchy1"/>
    <dgm:cxn modelId="{D8E7C1E6-1F60-462B-B94C-DDFE855224BE}" type="presParOf" srcId="{0429981D-51E3-4162-BEEE-D775BE02F9EF}" destId="{8693FA6D-0069-49F7-98A4-B1F06D54A091}" srcOrd="1" destOrd="0" presId="urn:microsoft.com/office/officeart/2005/8/layout/hierarchy1"/>
    <dgm:cxn modelId="{01B60ED6-6CF5-4A20-8E1B-F89211372919}" type="presParOf" srcId="{25A68365-1C4C-430E-916F-F8FB8607FF8C}" destId="{71E9979B-8D2B-4D78-BDD9-4F9A68CF4E90}" srcOrd="1" destOrd="0" presId="urn:microsoft.com/office/officeart/2005/8/layout/hierarchy1"/>
    <dgm:cxn modelId="{12FAB341-9A8E-42C2-A37C-0CEDEB22D0D2}" type="presParOf" srcId="{E9625E3D-8EC3-4E80-9D54-AC9D37AE8D71}" destId="{F3361A27-B3C6-4268-A6DB-41949B1781DF}" srcOrd="4" destOrd="0" presId="urn:microsoft.com/office/officeart/2005/8/layout/hierarchy1"/>
    <dgm:cxn modelId="{D94E920E-0BE9-4973-9D91-B03D6E04E14A}" type="presParOf" srcId="{E9625E3D-8EC3-4E80-9D54-AC9D37AE8D71}" destId="{7FCE4877-12DF-48DC-AB9E-929D34CA693A}" srcOrd="5" destOrd="0" presId="urn:microsoft.com/office/officeart/2005/8/layout/hierarchy1"/>
    <dgm:cxn modelId="{B9AA8EE5-1001-493E-BB92-0A0F57E15804}" type="presParOf" srcId="{7FCE4877-12DF-48DC-AB9E-929D34CA693A}" destId="{B0782700-44C8-4213-A26E-0B1F0C0DCC1A}" srcOrd="0" destOrd="0" presId="urn:microsoft.com/office/officeart/2005/8/layout/hierarchy1"/>
    <dgm:cxn modelId="{97AA8914-75E8-4F86-999F-C376C9600B53}" type="presParOf" srcId="{B0782700-44C8-4213-A26E-0B1F0C0DCC1A}" destId="{ED968633-954B-4018-93F8-4AC873FE5F91}" srcOrd="0" destOrd="0" presId="urn:microsoft.com/office/officeart/2005/8/layout/hierarchy1"/>
    <dgm:cxn modelId="{30949FA3-CD0D-437B-B890-7B47C47A6331}" type="presParOf" srcId="{B0782700-44C8-4213-A26E-0B1F0C0DCC1A}" destId="{00A2A91F-72F8-40D7-AF54-ED6FF66A6547}" srcOrd="1" destOrd="0" presId="urn:microsoft.com/office/officeart/2005/8/layout/hierarchy1"/>
    <dgm:cxn modelId="{B795185B-1CBE-4937-8D8B-046FAF9AF0F1}" type="presParOf" srcId="{7FCE4877-12DF-48DC-AB9E-929D34CA693A}" destId="{41505F60-F7A9-4C74-8427-70523F29CA69}" srcOrd="1" destOrd="0" presId="urn:microsoft.com/office/officeart/2005/8/layout/hierarchy1"/>
    <dgm:cxn modelId="{AFCEEDA5-522A-4518-BD42-43D7B269D15E}" type="presParOf" srcId="{E9625E3D-8EC3-4E80-9D54-AC9D37AE8D71}" destId="{D3B0854B-66DC-4333-A32D-C133B8A5E10A}" srcOrd="6" destOrd="0" presId="urn:microsoft.com/office/officeart/2005/8/layout/hierarchy1"/>
    <dgm:cxn modelId="{78D999F8-9319-4DB0-8EF8-863134834285}" type="presParOf" srcId="{E9625E3D-8EC3-4E80-9D54-AC9D37AE8D71}" destId="{BBE67A5D-F9D7-4203-BEA3-2487DF1840A8}" srcOrd="7" destOrd="0" presId="urn:microsoft.com/office/officeart/2005/8/layout/hierarchy1"/>
    <dgm:cxn modelId="{37088BE1-80D1-405C-A880-A9BBAEB07B22}" type="presParOf" srcId="{BBE67A5D-F9D7-4203-BEA3-2487DF1840A8}" destId="{9C6C8E52-A50E-472F-820B-487D72C0F46C}" srcOrd="0" destOrd="0" presId="urn:microsoft.com/office/officeart/2005/8/layout/hierarchy1"/>
    <dgm:cxn modelId="{B3AC2382-4C2D-43A7-973B-E3287E174EB7}" type="presParOf" srcId="{9C6C8E52-A50E-472F-820B-487D72C0F46C}" destId="{F3B136CF-717C-4CC5-807C-EB2EB003C674}" srcOrd="0" destOrd="0" presId="urn:microsoft.com/office/officeart/2005/8/layout/hierarchy1"/>
    <dgm:cxn modelId="{26D938EE-2A89-4213-AF4D-4D7C9F4D68F6}" type="presParOf" srcId="{9C6C8E52-A50E-472F-820B-487D72C0F46C}" destId="{90EC0D93-5256-4173-ABB5-A669F6960FF4}" srcOrd="1" destOrd="0" presId="urn:microsoft.com/office/officeart/2005/8/layout/hierarchy1"/>
    <dgm:cxn modelId="{78CA0435-04AF-417A-A504-48BDFE987832}" type="presParOf" srcId="{BBE67A5D-F9D7-4203-BEA3-2487DF1840A8}" destId="{4B3AD423-D2A0-4B05-8A15-19276855D683}" srcOrd="1" destOrd="0" presId="urn:microsoft.com/office/officeart/2005/8/layout/hierarchy1"/>
    <dgm:cxn modelId="{2F3117FB-F9C4-4A7D-96C8-0E4B6F9A629D}" type="presParOf" srcId="{E9625E3D-8EC3-4E80-9D54-AC9D37AE8D71}" destId="{57278A31-3B46-48E8-BBB4-125E83FD43D0}" srcOrd="8" destOrd="0" presId="urn:microsoft.com/office/officeart/2005/8/layout/hierarchy1"/>
    <dgm:cxn modelId="{93FD5116-D391-4AEF-9554-2A3B97DB170E}" type="presParOf" srcId="{E9625E3D-8EC3-4E80-9D54-AC9D37AE8D71}" destId="{402BFC5F-1186-4905-84C3-420F1B866194}" srcOrd="9" destOrd="0" presId="urn:microsoft.com/office/officeart/2005/8/layout/hierarchy1"/>
    <dgm:cxn modelId="{815011D5-16CE-4326-AFEB-B9F35099C0A4}" type="presParOf" srcId="{402BFC5F-1186-4905-84C3-420F1B866194}" destId="{17FB77D9-44D9-455A-8FCC-9836A2A36B5B}" srcOrd="0" destOrd="0" presId="urn:microsoft.com/office/officeart/2005/8/layout/hierarchy1"/>
    <dgm:cxn modelId="{94BBDD26-D13E-412B-9EB6-86F591CEA4D7}" type="presParOf" srcId="{17FB77D9-44D9-455A-8FCC-9836A2A36B5B}" destId="{EDCC20EF-847B-4DF1-B435-6B1D9AFAAD75}" srcOrd="0" destOrd="0" presId="urn:microsoft.com/office/officeart/2005/8/layout/hierarchy1"/>
    <dgm:cxn modelId="{0115326C-CEAE-4568-A861-5250BC5E46F1}" type="presParOf" srcId="{17FB77D9-44D9-455A-8FCC-9836A2A36B5B}" destId="{6C0D7DEF-9818-4A5B-AC4D-846236A0C901}" srcOrd="1" destOrd="0" presId="urn:microsoft.com/office/officeart/2005/8/layout/hierarchy1"/>
    <dgm:cxn modelId="{7A0AD12D-A014-405F-A6A2-6FC60CFD9D2A}" type="presParOf" srcId="{402BFC5F-1186-4905-84C3-420F1B866194}" destId="{CD5176AA-47F9-4E91-813B-C058A06DDF8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Статья в журнал\фото\IMG_13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38"/>
            <a:ext cx="4786346" cy="6786562"/>
          </a:xfrm>
          <a:prstGeom prst="rect">
            <a:avLst/>
          </a:prstGeom>
          <a:noFill/>
        </p:spPr>
      </p:pic>
      <p:pic>
        <p:nvPicPr>
          <p:cNvPr id="1028" name="Picture 4" descr="http://t80618o.dou.obrazovanie33.ru/upload/site_files/8o/%D0%BF%D1%80%D0%BE%D1%84%D1%81%D0%BE%D1%8E%D0%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943" y="0"/>
            <a:ext cx="2238057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2500306"/>
            <a:ext cx="41433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Охрана труда в дошкольном образовательном учреждении 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466 г. Челябинска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Права и обязанности работника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ПРАВА: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присутствовать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проведении специальной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оценки условий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труда на его рабочем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месте;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обращаться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работодателю, его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представителю, организации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проводящей специальную оценку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условий труда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эксперту организации, проводящей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специальную оценку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условий труда за получением разъяснений по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вопросам проведения специальной оценки условий труда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его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рабочем месте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обжаловать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результаты проведения специальной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оценки условий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труда на его рабочем месте в соответствии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 статьей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26 Федерального закона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426-ФЗ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Работник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обязан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ознакомиться с результатами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проведенной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 рабочем месте специальной оценки условий труда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1670" y="214290"/>
            <a:ext cx="26429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ОХРАНА ТРУДА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85728"/>
          <a:ext cx="914400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928934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 соблюдением законодательства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Российской Федерации о труде и охране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труда в дошкольных учреждениях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осуществляет государственная инспекция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труда в Челябинской области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4" descr="Государственная инспекция труда в Челябинской области | Чел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Государственная инспекция труда в Челябинской области | Чел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 descr="C:\Users\User\Downloads\Без имени.jpg"/>
          <p:cNvPicPr>
            <a:picLocks noChangeAspect="1" noChangeArrowheads="1"/>
          </p:cNvPicPr>
          <p:nvPr/>
        </p:nvPicPr>
        <p:blipFill>
          <a:blip r:embed="rId2"/>
          <a:srcRect l="18104"/>
          <a:stretch>
            <a:fillRect/>
          </a:stretch>
        </p:blipFill>
        <p:spPr bwMode="auto">
          <a:xfrm>
            <a:off x="285719" y="0"/>
            <a:ext cx="8686729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06025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7"/>
            <a:ext cx="76438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Для того чтобы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ДОУ  соответствовало всем   требованиям трудового законодательства работодатель обязан обеспечить:</a:t>
            </a:r>
          </a:p>
          <a:p>
            <a:pPr algn="ctr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857364"/>
          <a:ext cx="892971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280</Words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Права и обязанности работника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2023-04-26T06:27:53Z</dcterms:created>
  <dcterms:modified xsi:type="dcterms:W3CDTF">2023-04-26T07:45:57Z</dcterms:modified>
</cp:coreProperties>
</file>