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7" r:id="rId2"/>
  </p:sldIdLst>
  <p:sldSz cx="12192000" cy="6858000"/>
  <p:notesSz cx="6761163" cy="98821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404" autoAdjust="0"/>
  </p:normalViewPr>
  <p:slideViewPr>
    <p:cSldViewPr snapToGrid="0">
      <p:cViewPr varScale="1">
        <p:scale>
          <a:sx n="104" d="100"/>
          <a:sy n="104" d="100"/>
        </p:scale>
        <p:origin x="15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7E4747-25D1-4AA7-98AB-F7CC21B86400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" y="1235075"/>
            <a:ext cx="5929313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56150"/>
            <a:ext cx="5408613" cy="3890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6888"/>
            <a:ext cx="293052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386888"/>
            <a:ext cx="293052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964903-ECEC-4027-8373-85A4463FAB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261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0DB3-33DC-4B06-951E-FFC87FE9C62F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F049-A35F-45C8-8AA7-744050F8E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95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0DB3-33DC-4B06-951E-FFC87FE9C62F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F049-A35F-45C8-8AA7-744050F8E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101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0DB3-33DC-4B06-951E-FFC87FE9C62F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F049-A35F-45C8-8AA7-744050F8E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359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0DB3-33DC-4B06-951E-FFC87FE9C62F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F049-A35F-45C8-8AA7-744050F8E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00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0DB3-33DC-4B06-951E-FFC87FE9C62F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F049-A35F-45C8-8AA7-744050F8E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561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0DB3-33DC-4B06-951E-FFC87FE9C62F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F049-A35F-45C8-8AA7-744050F8E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339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0DB3-33DC-4B06-951E-FFC87FE9C62F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F049-A35F-45C8-8AA7-744050F8E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94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0DB3-33DC-4B06-951E-FFC87FE9C62F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F049-A35F-45C8-8AA7-744050F8E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065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0DB3-33DC-4B06-951E-FFC87FE9C62F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F049-A35F-45C8-8AA7-744050F8E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8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0DB3-33DC-4B06-951E-FFC87FE9C62F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F049-A35F-45C8-8AA7-744050F8E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324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0DB3-33DC-4B06-951E-FFC87FE9C62F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F049-A35F-45C8-8AA7-744050F8E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11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A0DB3-33DC-4B06-951E-FFC87FE9C62F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0F049-A35F-45C8-8AA7-744050F8E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68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ukovo.donland.ru/activity/47542/" TargetMode="External"/><Relationship Id="rId7" Type="http://schemas.openxmlformats.org/officeDocument/2006/relationships/hyperlink" Target="https://gukovo.donland.ru/activity/47540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ukovo.donland.ru/activity/47548/" TargetMode="External"/><Relationship Id="rId5" Type="http://schemas.openxmlformats.org/officeDocument/2006/relationships/hyperlink" Target="https://gukovo.donland.ru/activity/47529/" TargetMode="External"/><Relationship Id="rId4" Type="http://schemas.openxmlformats.org/officeDocument/2006/relationships/hyperlink" Target="https://gukovo.donland.ru/activity/47546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«Минкультуры»"/>
          <p:cNvSpPr>
            <a:spLocks noChangeAspect="1" noChangeArrowheads="1"/>
          </p:cNvSpPr>
          <p:nvPr/>
        </p:nvSpPr>
        <p:spPr bwMode="auto">
          <a:xfrm>
            <a:off x="103188" y="-6016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3" descr="«Минобразование»"/>
          <p:cNvSpPr>
            <a:spLocks noChangeAspect="1" noChangeArrowheads="1"/>
          </p:cNvSpPr>
          <p:nvPr/>
        </p:nvSpPr>
        <p:spPr bwMode="auto">
          <a:xfrm>
            <a:off x="43097" y="-14201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103188" y="100317"/>
            <a:ext cx="6225896" cy="6007923"/>
            <a:chOff x="103188" y="100317"/>
            <a:chExt cx="6225896" cy="6007923"/>
          </a:xfrm>
        </p:grpSpPr>
        <p:sp>
          <p:nvSpPr>
            <p:cNvPr id="26" name="Стрелка вниз 25"/>
            <p:cNvSpPr/>
            <p:nvPr/>
          </p:nvSpPr>
          <p:spPr>
            <a:xfrm>
              <a:off x="1627562" y="1349895"/>
              <a:ext cx="484632" cy="22720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Стрелка вниз 13"/>
            <p:cNvSpPr/>
            <p:nvPr/>
          </p:nvSpPr>
          <p:spPr>
            <a:xfrm rot="16200000">
              <a:off x="3515474" y="1952637"/>
              <a:ext cx="367442" cy="44271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Стрелка вниз 9"/>
            <p:cNvSpPr/>
            <p:nvPr/>
          </p:nvSpPr>
          <p:spPr>
            <a:xfrm>
              <a:off x="4640186" y="2588991"/>
              <a:ext cx="484632" cy="31183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Стрелка вниз 14"/>
            <p:cNvSpPr/>
            <p:nvPr/>
          </p:nvSpPr>
          <p:spPr>
            <a:xfrm>
              <a:off x="2204547" y="4318284"/>
              <a:ext cx="484632" cy="28498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35405" y="1597552"/>
              <a:ext cx="3309619" cy="117763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400" b="1" dirty="0" smtClean="0"/>
                <a:t>Зайдите</a:t>
              </a:r>
              <a:r>
                <a:rPr lang="ru-RU" sz="1400" dirty="0" smtClean="0"/>
                <a:t> на страницу </a:t>
              </a:r>
              <a:r>
                <a:rPr lang="ru-RU" sz="1400" b="1" dirty="0" smtClean="0"/>
                <a:t>в сети Интернет </a:t>
              </a:r>
              <a:r>
                <a:rPr lang="ru-RU" sz="1400" dirty="0" smtClean="0"/>
                <a:t>администрации города или муниципального района</a:t>
              </a:r>
              <a:r>
                <a:rPr lang="ru-RU" sz="1400" b="1" dirty="0" smtClean="0"/>
                <a:t>, набрав в поисковой строке</a:t>
              </a:r>
              <a:r>
                <a:rPr lang="ru-RU" sz="1400" dirty="0" smtClean="0"/>
                <a:t>, например, «Администрация города ….»</a:t>
              </a:r>
              <a:endParaRPr lang="ru-RU" sz="1400" dirty="0"/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3920552" y="1765124"/>
              <a:ext cx="2408532" cy="84248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400" b="1" dirty="0" smtClean="0"/>
                <a:t>Найдите</a:t>
              </a:r>
              <a:r>
                <a:rPr lang="ru-RU" sz="1400" dirty="0" smtClean="0"/>
                <a:t> и </a:t>
              </a:r>
              <a:r>
                <a:rPr lang="ru-RU" sz="1400" b="1" dirty="0" smtClean="0"/>
                <a:t>кликните правой кнопкой мыши </a:t>
              </a:r>
              <a:r>
                <a:rPr lang="ru-RU" sz="1400" dirty="0" smtClean="0"/>
                <a:t>на графический элемент</a:t>
              </a:r>
              <a:endParaRPr lang="ru-RU" sz="1400" dirty="0"/>
            </a:p>
          </p:txBody>
        </p:sp>
        <p:pic>
          <p:nvPicPr>
            <p:cNvPr id="17" name="Рисунок 16" descr="C:\Users\tsc\Desktop\ссылка.jpg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9621" y="2902318"/>
              <a:ext cx="3356427" cy="146416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" name="Скругленный прямоугольник 19"/>
            <p:cNvSpPr/>
            <p:nvPr/>
          </p:nvSpPr>
          <p:spPr>
            <a:xfrm>
              <a:off x="135405" y="100317"/>
              <a:ext cx="6193678" cy="53081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chemeClr val="accent5">
                      <a:lumMod val="50000"/>
                    </a:schemeClr>
                  </a:solidFill>
                </a:rPr>
                <a:t>Навигатор </a:t>
              </a:r>
              <a:r>
                <a:rPr lang="ru-RU" sz="2000" b="1" dirty="0" smtClean="0">
                  <a:solidFill>
                    <a:schemeClr val="accent5">
                      <a:lumMod val="50000"/>
                    </a:schemeClr>
                  </a:solidFill>
                </a:rPr>
                <a:t>ресурсов доступности Ростовской области</a:t>
              </a:r>
              <a:endParaRPr lang="ru-RU" sz="2000" b="1" dirty="0">
                <a:solidFill>
                  <a:schemeClr val="accent5">
                    <a:lumMod val="50000"/>
                  </a:schemeClr>
                </a:solidFill>
              </a:endParaRPr>
            </a:p>
            <a:p>
              <a:pPr algn="ctr"/>
              <a:r>
                <a:rPr lang="ru-RU" sz="1400" b="1" dirty="0" smtClean="0">
                  <a:solidFill>
                    <a:schemeClr val="accent5">
                      <a:lumMod val="50000"/>
                    </a:schemeClr>
                  </a:solidFill>
                </a:rPr>
                <a:t>для родителей (законных представителей) детей с ОВЗ, с инвалидностью</a:t>
              </a:r>
              <a:endParaRPr lang="ru-RU" sz="1400" dirty="0"/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103188" y="722898"/>
              <a:ext cx="6225895" cy="625281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/>
                <a:t>Поможет найти информацию </a:t>
              </a:r>
              <a:r>
                <a:rPr lang="ru-RU" sz="1400" dirty="0"/>
                <a:t>о социализации и помощи детям и семьям, воспитывающим детей с ограниченными возможностями здоровья, с инвалидностью</a:t>
              </a: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347897" y="4603267"/>
              <a:ext cx="2559330" cy="15049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400" b="1" dirty="0" smtClean="0"/>
                <a:t>Изучите ведомственные ресурсы:</a:t>
              </a:r>
            </a:p>
            <a:p>
              <a:pPr algn="ctr"/>
              <a:endParaRPr lang="ru-RU" sz="1400" dirty="0" smtClean="0"/>
            </a:p>
            <a:p>
              <a:pPr algn="ctr"/>
              <a:endParaRPr lang="ru-RU" sz="1400" dirty="0"/>
            </a:p>
            <a:p>
              <a:pPr algn="ctr"/>
              <a:endParaRPr lang="ru-RU" sz="1400" dirty="0" smtClean="0"/>
            </a:p>
            <a:p>
              <a:pPr algn="ctr"/>
              <a:endParaRPr lang="ru-RU" sz="1400" dirty="0"/>
            </a:p>
            <a:p>
              <a:pPr algn="ctr"/>
              <a:endParaRPr lang="ru-RU" sz="1400" dirty="0"/>
            </a:p>
          </p:txBody>
        </p:sp>
        <p:sp>
          <p:nvSpPr>
            <p:cNvPr id="7" name="AutoShape 4" descr="«Минспорт»"/>
            <p:cNvSpPr>
              <a:spLocks noChangeAspect="1" noChangeArrowheads="1"/>
            </p:cNvSpPr>
            <p:nvPr/>
          </p:nvSpPr>
          <p:spPr bwMode="auto">
            <a:xfrm>
              <a:off x="103188" y="192088"/>
              <a:ext cx="304800" cy="304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AutoShape 5" descr="«Минтруд»"/>
            <p:cNvSpPr>
              <a:spLocks noChangeAspect="1" noChangeArrowheads="1"/>
            </p:cNvSpPr>
            <p:nvPr/>
          </p:nvSpPr>
          <p:spPr bwMode="auto">
            <a:xfrm>
              <a:off x="103188" y="588963"/>
              <a:ext cx="304800" cy="304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Скругленный прямоугольник 31"/>
            <p:cNvSpPr/>
            <p:nvPr/>
          </p:nvSpPr>
          <p:spPr>
            <a:xfrm>
              <a:off x="3682787" y="4603267"/>
              <a:ext cx="2559330" cy="1463425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400" b="1" dirty="0" smtClean="0"/>
                <a:t>Изучите муниципальные ресурсы: </a:t>
              </a:r>
              <a:r>
                <a:rPr lang="ru-RU" sz="1400" dirty="0" smtClean="0"/>
                <a:t>ранняя помощь</a:t>
              </a:r>
            </a:p>
            <a:p>
              <a:pPr algn="ctr"/>
              <a:r>
                <a:rPr lang="ru-RU" sz="1400" dirty="0" smtClean="0"/>
                <a:t>здравоохранение</a:t>
              </a:r>
            </a:p>
            <a:p>
              <a:pPr algn="ctr"/>
              <a:r>
                <a:rPr lang="ru-RU" sz="1400" dirty="0" smtClean="0"/>
                <a:t>образование</a:t>
              </a:r>
            </a:p>
            <a:p>
              <a:pPr algn="ctr"/>
              <a:r>
                <a:rPr lang="ru-RU" sz="1400" dirty="0" smtClean="0"/>
                <a:t>культура</a:t>
              </a:r>
            </a:p>
            <a:p>
              <a:pPr algn="ctr"/>
              <a:r>
                <a:rPr lang="ru-RU" sz="1400" dirty="0" smtClean="0"/>
                <a:t>социальная сфера</a:t>
              </a:r>
            </a:p>
          </p:txBody>
        </p:sp>
        <p:sp>
          <p:nvSpPr>
            <p:cNvPr id="35" name="Стрелка вниз 34"/>
            <p:cNvSpPr/>
            <p:nvPr/>
          </p:nvSpPr>
          <p:spPr>
            <a:xfrm>
              <a:off x="3920552" y="4324700"/>
              <a:ext cx="484632" cy="28498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Rectangle 1"/>
            <p:cNvSpPr>
              <a:spLocks noChangeArrowheads="1"/>
            </p:cNvSpPr>
            <p:nvPr/>
          </p:nvSpPr>
          <p:spPr bwMode="auto">
            <a:xfrm>
              <a:off x="750543" y="5045575"/>
              <a:ext cx="1783909" cy="100027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  <a:extLst/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ru-RU" altLang="ru-RU" sz="1300" b="1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Golos"/>
                  <a:hlinkClick r:id="rId3"/>
                </a:rPr>
                <a:t>«Минздрав»</a:t>
              </a:r>
              <a:r>
                <a:rPr kumimoji="0" lang="ru-RU" altLang="ru-RU" sz="1300" b="1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Golos"/>
                </a:rPr>
                <a:t>  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300" b="1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Golos"/>
                  <a:hlinkClick r:id="rId4"/>
                </a:rPr>
                <a:t>«Минкультуры»</a:t>
              </a:r>
              <a:endParaRPr kumimoji="0" lang="ru-RU" altLang="ru-RU" sz="13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olos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300" b="1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Golos"/>
                  <a:hlinkClick r:id="rId5"/>
                </a:rPr>
                <a:t>«</a:t>
              </a:r>
              <a:r>
                <a:rPr kumimoji="0" lang="ru-RU" altLang="ru-RU" sz="1300" b="1" i="0" u="none" strike="noStrike" cap="none" normalizeH="0" baseline="0" dirty="0" err="1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Golos"/>
                  <a:hlinkClick r:id="rId5"/>
                </a:rPr>
                <a:t>Минобразование</a:t>
              </a:r>
              <a:r>
                <a:rPr kumimoji="0" lang="ru-RU" altLang="ru-RU" sz="1300" b="1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Golos"/>
                  <a:hlinkClick r:id="rId5"/>
                </a:rPr>
                <a:t>»</a:t>
              </a:r>
              <a:r>
                <a:rPr kumimoji="0" lang="ru-RU" altLang="ru-RU" sz="1300" b="1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Golos"/>
                </a:rPr>
                <a:t> 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300" b="1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Golos"/>
                  <a:hlinkClick r:id="rId6"/>
                </a:rPr>
                <a:t>«</a:t>
              </a:r>
              <a:r>
                <a:rPr kumimoji="0" lang="ru-RU" altLang="ru-RU" sz="1300" b="1" i="0" u="none" strike="noStrike" cap="none" normalizeH="0" baseline="0" dirty="0" err="1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Golos"/>
                  <a:hlinkClick r:id="rId6"/>
                </a:rPr>
                <a:t>Минспорт</a:t>
              </a:r>
              <a:r>
                <a:rPr kumimoji="0" lang="ru-RU" altLang="ru-RU" sz="1300" b="1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Golos"/>
                  <a:hlinkClick r:id="rId6"/>
                </a:rPr>
                <a:t>»</a:t>
              </a:r>
              <a:endParaRPr kumimoji="0" lang="ru-RU" altLang="ru-RU" sz="13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olos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300" b="1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Golos"/>
                  <a:hlinkClick r:id="rId7"/>
                </a:rPr>
                <a:t>«Минтруд»</a:t>
              </a:r>
              <a:endParaRPr kumimoji="0" lang="ru-RU" altLang="ru-RU" sz="13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ol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8030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5347</TotalTime>
  <Words>99</Words>
  <Application>Microsoft Office PowerPoint</Application>
  <PresentationFormat>Широкоэкранный</PresentationFormat>
  <Paragraphs>19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Golos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tsc</dc:creator>
  <cp:lastModifiedBy>Скарга Вероника Владимировна</cp:lastModifiedBy>
  <cp:revision>36</cp:revision>
  <cp:lastPrinted>2025-03-17T09:04:14Z</cp:lastPrinted>
  <dcterms:created xsi:type="dcterms:W3CDTF">2025-03-13T06:47:30Z</dcterms:created>
  <dcterms:modified xsi:type="dcterms:W3CDTF">2025-09-02T14:57:16Z</dcterms:modified>
</cp:coreProperties>
</file>