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  <p:sldId id="260" r:id="rId5"/>
    <p:sldId id="261" r:id="rId6"/>
    <p:sldId id="262" r:id="rId7"/>
    <p:sldId id="267" r:id="rId8"/>
    <p:sldId id="264" r:id="rId9"/>
    <p:sldId id="265" r:id="rId10"/>
    <p:sldId id="266" r:id="rId11"/>
    <p:sldId id="263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C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763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36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9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0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1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73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0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97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58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4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EEEE3-F7E1-441C-8AA5-9B87F5200CC1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18E14-E3A7-4DBF-B6FF-9E1D9C221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70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microsoft.com/office/2007/relationships/hdphoto" Target="../media/hdphoto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0.jpeg"/><Relationship Id="rId5" Type="http://schemas.openxmlformats.org/officeDocument/2006/relationships/image" Target="../media/image6.jpeg"/><Relationship Id="rId10" Type="http://schemas.openxmlformats.org/officeDocument/2006/relationships/image" Target="../media/image9.jpeg"/><Relationship Id="rId4" Type="http://schemas.microsoft.com/office/2007/relationships/hdphoto" Target="../media/hdphoto3.wdp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jpeg"/><Relationship Id="rId4" Type="http://schemas.microsoft.com/office/2007/relationships/hdphoto" Target="../media/hdphoto7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microsoft.com/office/2007/relationships/hdphoto" Target="../media/hdphoto10.wdp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54" y="0"/>
            <a:ext cx="919215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88640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«Детский сад  № 7 г. Челябинска»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1052736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Первая младшая группа «Непоседы»</a:t>
            </a:r>
            <a:endParaRPr lang="ru-RU" sz="2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Дети 2-3 лет</a:t>
            </a:r>
          </a:p>
          <a:p>
            <a:pPr algn="ctr"/>
            <a:endParaRPr lang="ru-RU" sz="2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Презентация развивающей среды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40828" y="2984582"/>
            <a:ext cx="3887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Добро пожаловать!</a:t>
            </a:r>
          </a:p>
          <a:p>
            <a:pPr algn="ctr"/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9972" y="638132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2021г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357301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</a:rPr>
              <a:t>Подготовил:</a:t>
            </a:r>
          </a:p>
          <a:p>
            <a:r>
              <a:rPr lang="ru-RU" sz="1200" b="1" dirty="0" err="1" smtClean="0">
                <a:solidFill>
                  <a:srgbClr val="7030A0"/>
                </a:solidFill>
              </a:rPr>
              <a:t>Пономарёва</a:t>
            </a:r>
            <a:r>
              <a:rPr lang="ru-RU" sz="1200" b="1" dirty="0" smtClean="0">
                <a:solidFill>
                  <a:srgbClr val="7030A0"/>
                </a:solidFill>
              </a:rPr>
              <a:t> Г.А.,</a:t>
            </a:r>
          </a:p>
          <a:p>
            <a:r>
              <a:rPr lang="ru-RU" sz="1200" b="1" dirty="0" smtClean="0">
                <a:solidFill>
                  <a:srgbClr val="7030A0"/>
                </a:solidFill>
              </a:rPr>
              <a:t>старший воспитатель, </a:t>
            </a:r>
          </a:p>
          <a:p>
            <a:r>
              <a:rPr lang="ru-RU" sz="1200" b="1" dirty="0" smtClean="0">
                <a:solidFill>
                  <a:srgbClr val="7030A0"/>
                </a:solidFill>
              </a:rPr>
              <a:t>высшая квалификационная категория</a:t>
            </a:r>
            <a:endParaRPr lang="ru-RU" sz="1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9698" y="974981"/>
            <a:ext cx="3264363" cy="2448272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9986" y="2000842"/>
            <a:ext cx="5088564" cy="3816424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8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9732" y="1088740"/>
            <a:ext cx="3744416" cy="280831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2060" y="1160748"/>
            <a:ext cx="4320480" cy="3240360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2674" y="4766318"/>
            <a:ext cx="2057578" cy="1543183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123" name="Picture 3" descr="E:\фото 1 мл гр\IMG_826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8" t="16050" r="2338"/>
          <a:stretch/>
        </p:blipFill>
        <p:spPr bwMode="auto">
          <a:xfrm rot="5400000">
            <a:off x="104288" y="3908547"/>
            <a:ext cx="2379436" cy="2373004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11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6753" y="921184"/>
            <a:ext cx="3800056" cy="2850042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r="21216" b="40308"/>
          <a:stretch/>
        </p:blipFill>
        <p:spPr>
          <a:xfrm>
            <a:off x="5580112" y="1327657"/>
            <a:ext cx="3384022" cy="2592288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r="13555"/>
          <a:stretch/>
        </p:blipFill>
        <p:spPr>
          <a:xfrm rot="5400000">
            <a:off x="278313" y="4626343"/>
            <a:ext cx="1897705" cy="1951292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22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0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14" y="557482"/>
            <a:ext cx="3846172" cy="2884629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2" t="-6214" r="-23675" b="6214"/>
          <a:stretch/>
        </p:blipFill>
        <p:spPr>
          <a:xfrm>
            <a:off x="827584" y="3933056"/>
            <a:ext cx="2880320" cy="2452582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99430"/>
            <a:ext cx="3581609" cy="2686207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76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483766" y="620688"/>
            <a:ext cx="6240693" cy="4680520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03811" y="5548064"/>
            <a:ext cx="5820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Благодарим </a:t>
            </a:r>
            <a:r>
              <a:rPr lang="ru-RU" sz="36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внимание…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2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23727" y="692696"/>
            <a:ext cx="6816757" cy="5112568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7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3999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92696"/>
            <a:ext cx="6684235" cy="5013176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88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7148" y="1091090"/>
            <a:ext cx="3798169" cy="2848626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5493" y="951697"/>
            <a:ext cx="2502024" cy="1876518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5" y="3638895"/>
            <a:ext cx="2843808" cy="2132856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1199" y="3748081"/>
            <a:ext cx="2552645" cy="1914484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33"/>
          <a:stretch/>
        </p:blipFill>
        <p:spPr>
          <a:xfrm rot="5400000">
            <a:off x="2227814" y="588773"/>
            <a:ext cx="1383821" cy="1424314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40072"/>
          <a:stretch/>
        </p:blipFill>
        <p:spPr>
          <a:xfrm rot="5400000">
            <a:off x="4456201" y="4019457"/>
            <a:ext cx="1640061" cy="2848627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1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9781" y="1020831"/>
            <a:ext cx="6273489" cy="4705117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4950" y="522399"/>
            <a:ext cx="2452929" cy="1839697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520" y="4031856"/>
            <a:ext cx="2832317" cy="2124238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3273" y="4832144"/>
            <a:ext cx="1917703" cy="1438277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354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3447" y="1303343"/>
            <a:ext cx="3779912" cy="2834934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973" y="4018801"/>
            <a:ext cx="2123728" cy="159279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8613" y="4016923"/>
            <a:ext cx="2125874" cy="1594407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5423" y="4110266"/>
            <a:ext cx="2348614" cy="1761461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1552" y="1313765"/>
            <a:ext cx="2088231" cy="1566173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8" r="16490"/>
          <a:stretch/>
        </p:blipFill>
        <p:spPr>
          <a:xfrm rot="5400000">
            <a:off x="4676183" y="4874539"/>
            <a:ext cx="1474440" cy="2005048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8436" y="1146621"/>
            <a:ext cx="2526138" cy="1894604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32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678" y="1370633"/>
            <a:ext cx="4752528" cy="3564396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6690" y="3184410"/>
            <a:ext cx="3515883" cy="2636912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2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1427" y="3364284"/>
            <a:ext cx="3434473" cy="2575855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0" t="19496" r="62349" b="36666"/>
          <a:stretch/>
        </p:blipFill>
        <p:spPr>
          <a:xfrm rot="5400000">
            <a:off x="5800405" y="-417619"/>
            <a:ext cx="2099849" cy="4032448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6" t="21111" r="7046" b="21111"/>
          <a:stretch/>
        </p:blipFill>
        <p:spPr>
          <a:xfrm rot="5400000">
            <a:off x="5181420" y="2671011"/>
            <a:ext cx="3463640" cy="3962400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2436" y="480147"/>
            <a:ext cx="2502313" cy="1876734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74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ои документы +\Мои документы\Фоны для детск презентац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17032"/>
            <a:ext cx="2232025" cy="29813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/>
          <a:stretch/>
        </p:blipFill>
        <p:spPr>
          <a:xfrm rot="5400000">
            <a:off x="1818030" y="1050954"/>
            <a:ext cx="5017573" cy="4234780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7785" y="1029809"/>
            <a:ext cx="2756917" cy="2067688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0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46</Words>
  <Application>Microsoft Office PowerPoint</Application>
  <PresentationFormat>Экран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22</cp:revision>
  <dcterms:created xsi:type="dcterms:W3CDTF">2020-10-06T05:41:34Z</dcterms:created>
  <dcterms:modified xsi:type="dcterms:W3CDTF">2021-10-21T10:26:23Z</dcterms:modified>
</cp:coreProperties>
</file>