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3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6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710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6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92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8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0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3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2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6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3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1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6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61D6-2E83-4EE5-BEA7-1385984CE81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F0458C-D3B5-4AA8-9894-0873E1B12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6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138" y="4682911"/>
            <a:ext cx="6815669" cy="151553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Макетирование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приоритетного направления «Краеведение»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(туристско-краеведческой направленности)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7 г. Челябинска» СП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Сад камней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изготовили: Ульяна Ж., 6 л., воспитатель Ведерникова Е.В.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455" y="1905000"/>
            <a:ext cx="874161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Драматический театр </a:t>
            </a:r>
            <a:br>
              <a:rPr lang="ru-RU" dirty="0" smtClean="0"/>
            </a:br>
            <a:r>
              <a:rPr lang="ru-RU" dirty="0" smtClean="0"/>
              <a:t>им. Наума Орлова</a:t>
            </a:r>
            <a:br>
              <a:rPr lang="ru-RU" dirty="0" smtClean="0"/>
            </a:br>
            <a:r>
              <a:rPr lang="ru-RU" sz="1800" dirty="0" smtClean="0"/>
              <a:t>изготовили: группа Лютики, подготовительная к школе группа, воспитатель Глухих З.В.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133600"/>
            <a:ext cx="6225846" cy="46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Александра Невского</a:t>
            </a:r>
            <a:br>
              <a:rPr lang="ru-RU" dirty="0" smtClean="0"/>
            </a:br>
            <a:r>
              <a:rPr lang="ru-RU" sz="1800" dirty="0" smtClean="0"/>
              <a:t>изготовили: группа «Ромашка», 5-7 лет, воспитатель Ведерникова Е.В.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07" y="2133600"/>
            <a:ext cx="8183011" cy="3778250"/>
          </a:xfrm>
        </p:spPr>
      </p:pic>
    </p:spTree>
    <p:extLst>
      <p:ext uri="{BB962C8B-B14F-4D97-AF65-F5344CB8AC3E}">
        <p14:creationId xmlns:p14="http://schemas.microsoft.com/office/powerpoint/2010/main" val="262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В. Курчатову</a:t>
            </a:r>
            <a:br>
              <a:rPr lang="ru-RU" dirty="0" smtClean="0"/>
            </a:br>
            <a:r>
              <a:rPr lang="ru-RU" sz="1800" dirty="0" smtClean="0"/>
              <a:t>изготовили: Денис М, 6 л., воспитатели </a:t>
            </a:r>
            <a:r>
              <a:rPr lang="ru-RU" sz="1800" dirty="0" err="1" smtClean="0"/>
              <a:t>Серукаева</a:t>
            </a:r>
            <a:r>
              <a:rPr lang="ru-RU" sz="1800" dirty="0" smtClean="0"/>
              <a:t> Г.А., Лазарева Л.В.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07" y="2133600"/>
            <a:ext cx="8183011" cy="3778250"/>
          </a:xfrm>
        </p:spPr>
      </p:pic>
    </p:spTree>
    <p:extLst>
      <p:ext uri="{BB962C8B-B14F-4D97-AF65-F5344CB8AC3E}">
        <p14:creationId xmlns:p14="http://schemas.microsoft.com/office/powerpoint/2010/main" val="32839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Зоопарк</a:t>
            </a:r>
            <a:br>
              <a:rPr lang="ru-RU" dirty="0" smtClean="0"/>
            </a:br>
            <a:r>
              <a:rPr lang="ru-RU" sz="1800" dirty="0" smtClean="0"/>
              <a:t>изготовили: Анна Г, 6 л., воспитатели </a:t>
            </a:r>
            <a:r>
              <a:rPr lang="ru-RU" sz="1800" dirty="0" err="1" smtClean="0"/>
              <a:t>Серукаева</a:t>
            </a:r>
            <a:r>
              <a:rPr lang="ru-RU" sz="1800" dirty="0" smtClean="0"/>
              <a:t> Г.А., Лазарева Л.В.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07" y="2133600"/>
            <a:ext cx="8183011" cy="3778250"/>
          </a:xfrm>
        </p:spPr>
      </p:pic>
    </p:spTree>
    <p:extLst>
      <p:ext uri="{BB962C8B-B14F-4D97-AF65-F5344CB8AC3E}">
        <p14:creationId xmlns:p14="http://schemas.microsoft.com/office/powerpoint/2010/main" val="26911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Орлёнку</a:t>
            </a:r>
            <a:br>
              <a:rPr lang="ru-RU" dirty="0" smtClean="0"/>
            </a:br>
            <a:r>
              <a:rPr lang="ru-RU" sz="1800" dirty="0" smtClean="0"/>
              <a:t>изготовили: Карина Р., 6 л., воспитатели </a:t>
            </a:r>
            <a:r>
              <a:rPr lang="ru-RU" sz="1800" dirty="0" err="1" smtClean="0"/>
              <a:t>Серукаева</a:t>
            </a:r>
            <a:r>
              <a:rPr lang="ru-RU" sz="1800" dirty="0" smtClean="0"/>
              <a:t> Г.А., Лазарева Л.В.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2084074"/>
            <a:ext cx="2917186" cy="4773926"/>
          </a:xfrm>
        </p:spPr>
      </p:pic>
    </p:spTree>
    <p:extLst>
      <p:ext uri="{BB962C8B-B14F-4D97-AF65-F5344CB8AC3E}">
        <p14:creationId xmlns:p14="http://schemas.microsoft.com/office/powerpoint/2010/main" val="3643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22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Макетирование в реализации приоритетного направления «Краеведение»  (туристско-краеведческой направленности)  МБДОУ «ДС № 7 г. Челябинска» СП</vt:lpstr>
      <vt:lpstr>Сад камней изготовили: Ульяна Ж., 6 л., воспитатель Ведерникова Е.В.</vt:lpstr>
      <vt:lpstr>Драматический театр  им. Наума Орлова изготовили: группа Лютики, подготовительная к школе группа, воспитатель Глухих З.В.</vt:lpstr>
      <vt:lpstr>Храм Александра Невского изготовили: группа «Ромашка», 5-7 лет, воспитатель Ведерникова Е.В.</vt:lpstr>
      <vt:lpstr>Памятник В. Курчатову изготовили: Денис М, 6 л., воспитатели Серукаева Г.А., Лазарева Л.В.</vt:lpstr>
      <vt:lpstr>Зоопарк изготовили: Анна Г, 6 л., воспитатели Серукаева Г.А., Лазарева Л.В.</vt:lpstr>
      <vt:lpstr>Памятник Орлёнку изготовили: Карина Р., 6 л., воспитатели Серукаева Г.А., Лазарева Л.В.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сборник виртуальных экскурсий по городу Челябинску</dc:title>
  <dc:creator>User</dc:creator>
  <cp:lastModifiedBy>User</cp:lastModifiedBy>
  <cp:revision>9</cp:revision>
  <dcterms:created xsi:type="dcterms:W3CDTF">2024-02-09T11:11:03Z</dcterms:created>
  <dcterms:modified xsi:type="dcterms:W3CDTF">2024-02-15T06:49:58Z</dcterms:modified>
</cp:coreProperties>
</file>