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850" r:id="rId2"/>
  </p:sldMasterIdLst>
  <p:sldIdLst>
    <p:sldId id="256" r:id="rId3"/>
    <p:sldId id="264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03FD-3768-4C58-A252-8854EE3E75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533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390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8397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782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63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7C5-6ABC-40EF-B00E-CD9DCE27A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D6E-7A7A-4ECA-A2DB-CE4E3AF87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9A09-1A11-4CDB-890D-513650D61C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34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0590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0216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3501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539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D30-698C-4EA6-B4B4-2E7F95DD17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1916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79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18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2183-CE76-4C68-AC0B-29F88219DAC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4F0D-1546-48D2-9B9B-27E013D04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544-E52D-48A6-A6F0-A3EE4A16D4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FB96-E83E-4104-A772-C14E38EEC0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C824-3AB8-4CD3-83D4-59AC7655DE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7BBC-59E2-4F5B-9EC2-95B519C804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9B9C-DE11-40C5-8CCC-2B345927E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0FCD-6BA6-44B0-8B56-74E54782ED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4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5A8FD2-FB51-4772-AB25-8D5B0F92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5122-014E-4A19-AE32-31892C29E05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99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43152" y="614976"/>
            <a:ext cx="7632848" cy="187220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мелкой моторики рук дошкольников</a:t>
            </a:r>
          </a:p>
        </p:txBody>
      </p:sp>
      <p:pic>
        <p:nvPicPr>
          <p:cNvPr id="1026" name="Picture 2" descr="https://phonoteka.org/uploads/posts/2021-04/1619741132_28-phonoteka_org-p-fon-dlya-palchikovoi-gimnastiki-34.jpg">
            <a:extLst>
              <a:ext uri="{FF2B5EF4-FFF2-40B4-BE49-F238E27FC236}">
                <a16:creationId xmlns:a16="http://schemas.microsoft.com/office/drawing/2014/main" id="{6031FE04-EB3E-46AF-A57A-FE5E3154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1" y="2610035"/>
            <a:ext cx="4550277" cy="39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43B790-A307-4FE8-AF44-1919A0CEB9CA}"/>
              </a:ext>
            </a:extLst>
          </p:cNvPr>
          <p:cNvSpPr txBox="1"/>
          <p:nvPr/>
        </p:nvSpPr>
        <p:spPr>
          <a:xfrm>
            <a:off x="8928100" y="5176861"/>
            <a:ext cx="290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Воспитатель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1 категории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Анжеурова</a:t>
            </a:r>
            <a:r>
              <a:rPr lang="ru-RU" sz="2400" b="1" dirty="0">
                <a:solidFill>
                  <a:srgbClr val="FF0000"/>
                </a:solidFill>
              </a:rPr>
              <a:t> И.В.</a:t>
            </a:r>
          </a:p>
        </p:txBody>
      </p:sp>
    </p:spTree>
    <p:extLst>
      <p:ext uri="{BB962C8B-B14F-4D97-AF65-F5344CB8AC3E}">
        <p14:creationId xmlns:p14="http://schemas.microsoft.com/office/powerpoint/2010/main" val="13902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1" y="0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 карандашами</a:t>
            </a:r>
          </a:p>
        </p:txBody>
      </p:sp>
      <p:pic>
        <p:nvPicPr>
          <p:cNvPr id="3076" name="Picture 4" descr="https://ds04.infourok.ru/uploads/ex/0705/00027804-c528d058/img16.jpg">
            <a:extLst>
              <a:ext uri="{FF2B5EF4-FFF2-40B4-BE49-F238E27FC236}">
                <a16:creationId xmlns:a16="http://schemas.microsoft.com/office/drawing/2014/main" id="{450DC141-05F5-476A-AF9A-69EA0AFA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99" y="673100"/>
            <a:ext cx="8381877" cy="59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7/94d85fbf0369042d8c57187e97622ac4/img11.jpg">
            <a:extLst>
              <a:ext uri="{FF2B5EF4-FFF2-40B4-BE49-F238E27FC236}">
                <a16:creationId xmlns:a16="http://schemas.microsoft.com/office/drawing/2014/main" id="{6F764074-D57C-4B3D-9453-26C50D4C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43" y="390617"/>
            <a:ext cx="9383697" cy="62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663880" cy="42774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упражнения для развития мелкой моторики (координация движений в сочетании с речью).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инсценировка стихов или каких-либо историй при помощи пальцев.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упражнения пальчиковой гимнастики.</a:t>
            </a:r>
          </a:p>
        </p:txBody>
      </p:sp>
    </p:spTree>
    <p:extLst>
      <p:ext uri="{BB962C8B-B14F-4D97-AF65-F5344CB8AC3E}">
        <p14:creationId xmlns:p14="http://schemas.microsoft.com/office/powerpoint/2010/main" val="3889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49300" y="332656"/>
            <a:ext cx="9019109" cy="659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пальчиковой гимнастики: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33598" y="1124745"/>
            <a:ext cx="7994850" cy="4916619"/>
          </a:xfrm>
        </p:spPr>
        <p:txBody>
          <a:bodyPr>
            <a:noAutofit/>
          </a:bodyPr>
          <a:lstStyle/>
          <a:p>
            <a:pPr lvl="0" fontAlgn="base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 и ритмических движений пальцами приводит к возбуждению в речевых центрах головного мозга и резкому усилению согласованной деятельности речевых зон, что, в конечном итоге,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развитие речи.</a:t>
            </a: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пальчиками создают благоприятный эмоциональный фон.</a:t>
            </a: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учится концентрировать своё внимание и правильно его распределять.</a:t>
            </a: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сопровождении упражнения короткими стихотворными строчками, речь ребёнка становится более чёткой, ритмичной, яркой, усиливается контроль за выполняемыми движениями.</a:t>
            </a: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пальчиковой гимнастики способствует развитию памяти ребёнка.</a:t>
            </a: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воображение и фантазия. </a:t>
            </a: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выполнение упражнений укрепляют мышцы кистей и пальцев рук, повышают подвижность и гибкость.</a:t>
            </a:r>
          </a:p>
        </p:txBody>
      </p:sp>
    </p:spTree>
    <p:extLst>
      <p:ext uri="{BB962C8B-B14F-4D97-AF65-F5344CB8AC3E}">
        <p14:creationId xmlns:p14="http://schemas.microsoft.com/office/powerpoint/2010/main" val="180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60648"/>
            <a:ext cx="792284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 возрасте до 2-х лет: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14" y="1162968"/>
            <a:ext cx="6177386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с ладонью, выполняют простые движения: похлопывание, поглаживание, постукивание по коленям, прятанье рук за спину.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«Погладим кошку»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Шубка мягкая у кошки,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погладь ее немножко.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помощью взрослого показывают простую фигурку одной рукой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лучики, коготки, колечко, клювик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«Кошка показывает коготки»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когти точит кошка, 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дождик за окошком.</a:t>
            </a:r>
          </a:p>
        </p:txBody>
      </p:sp>
      <p:pic>
        <p:nvPicPr>
          <p:cNvPr id="7172" name="Picture 4" descr="https://i.pinimg.com/originals/6a/ea/b4/6aeab4020e5bda3d8350e0edd51f3104.jpg">
            <a:extLst>
              <a:ext uri="{FF2B5EF4-FFF2-40B4-BE49-F238E27FC236}">
                <a16:creationId xmlns:a16="http://schemas.microsoft.com/office/drawing/2014/main" id="{451B4D98-E085-4345-AB48-BF56D7D40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949" r="14259" b="1385"/>
          <a:stretch/>
        </p:blipFill>
        <p:spPr bwMode="auto">
          <a:xfrm>
            <a:off x="7953484" y="1485900"/>
            <a:ext cx="308281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s04.infourok.ru/uploads/ex/030b/0018a7a2-d5f5a769/hello_html_m4a29b7f6.png">
            <a:extLst>
              <a:ext uri="{FF2B5EF4-FFF2-40B4-BE49-F238E27FC236}">
                <a16:creationId xmlns:a16="http://schemas.microsoft.com/office/drawing/2014/main" id="{46E81C44-22EA-428B-9620-8A5BC01F2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3148" r="1816" b="1852"/>
          <a:stretch/>
        </p:blipFill>
        <p:spPr bwMode="auto">
          <a:xfrm>
            <a:off x="1739901" y="919998"/>
            <a:ext cx="8343899" cy="58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931D98-CAD5-462C-A9FE-D5DC81D06C32}"/>
              </a:ext>
            </a:extLst>
          </p:cNvPr>
          <p:cNvSpPr txBox="1"/>
          <p:nvPr/>
        </p:nvSpPr>
        <p:spPr>
          <a:xfrm>
            <a:off x="4051300" y="292100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Пальчиковые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22714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99" y="116632"/>
            <a:ext cx="792284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 возрасте 2 - 3 лет: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764704"/>
            <a:ext cx="828092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/>
              <a:t>«</a:t>
            </a:r>
            <a:r>
              <a:rPr lang="ru-RU" b="1" i="1" dirty="0" err="1"/>
              <a:t>Капустка</a:t>
            </a:r>
            <a:r>
              <a:rPr lang="ru-RU" b="1" i="1" dirty="0"/>
              <a:t>»  </a:t>
            </a:r>
            <a:r>
              <a:rPr lang="ru-RU" i="1" dirty="0"/>
              <a:t>(Имитируют движения в соответствии с текстом.)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Мы капусту рубим-рубим,</a:t>
            </a:r>
          </a:p>
          <a:p>
            <a:pPr marL="0" indent="0">
              <a:buNone/>
            </a:pPr>
            <a:r>
              <a:rPr lang="ru-RU" dirty="0"/>
              <a:t>Мы морковку трем-трем,</a:t>
            </a:r>
          </a:p>
          <a:p>
            <a:pPr marL="0" indent="0">
              <a:buNone/>
            </a:pPr>
            <a:r>
              <a:rPr lang="ru-RU" dirty="0"/>
              <a:t>Мы капусту солим-солим,</a:t>
            </a:r>
          </a:p>
          <a:p>
            <a:pPr marL="0" indent="0">
              <a:buNone/>
            </a:pPr>
            <a:r>
              <a:rPr lang="ru-RU" dirty="0"/>
              <a:t>Мы капусту жмем-жмем.</a:t>
            </a:r>
          </a:p>
          <a:p>
            <a:pPr marL="0" indent="0">
              <a:buNone/>
            </a:pPr>
            <a:r>
              <a:rPr lang="ru-RU" b="1" i="1" dirty="0"/>
              <a:t>"Зайка«</a:t>
            </a:r>
            <a:r>
              <a:rPr lang="ru-RU" i="1" dirty="0"/>
              <a:t>(Указательный и средний палец развести в стороны. Остальные сжать в кулачок. Пошевелить «ушками»)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Зайка серенький сидит,</a:t>
            </a:r>
          </a:p>
          <a:p>
            <a:pPr marL="0" indent="0">
              <a:buNone/>
            </a:pPr>
            <a:r>
              <a:rPr lang="ru-RU" dirty="0"/>
              <a:t>Он ушами шевелит.</a:t>
            </a:r>
          </a:p>
          <a:p>
            <a:pPr marL="0" indent="0">
              <a:buNone/>
            </a:pPr>
            <a:r>
              <a:rPr lang="ru-RU" dirty="0"/>
              <a:t>Вот так, вот так.</a:t>
            </a:r>
          </a:p>
          <a:p>
            <a:pPr marL="0" indent="0">
              <a:buNone/>
            </a:pPr>
            <a:r>
              <a:rPr lang="ru-RU" dirty="0"/>
              <a:t>Он ушами шевелит.</a:t>
            </a:r>
          </a:p>
          <a:p>
            <a:pPr marL="0" indent="0">
              <a:buNone/>
            </a:pPr>
            <a:r>
              <a:rPr lang="ru-RU" dirty="0"/>
              <a:t>-Показывают фигурку при помощи двух рук (</a:t>
            </a:r>
            <a:r>
              <a:rPr lang="ru-RU" b="1" dirty="0"/>
              <a:t>домик, ворота, замок, очки, цепочка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i="1" dirty="0"/>
              <a:t>«Зайка книгу нашёл» </a:t>
            </a:r>
            <a:r>
              <a:rPr lang="ru-RU" i="1" dirty="0"/>
              <a:t>(Ладони прижаты друг к другу, пальцы расположены горизонтально. На слове «открыл» - ладони открыть, мизинцы прижаты друг к другу. На слове «закрыл» - ладони прижимаются друг к другу.)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Зайка книгу нашел,</a:t>
            </a:r>
          </a:p>
          <a:p>
            <a:pPr marL="0" indent="0">
              <a:buNone/>
            </a:pPr>
            <a:r>
              <a:rPr lang="ru-RU" dirty="0"/>
              <a:t>И открыл, и прочел,</a:t>
            </a:r>
          </a:p>
          <a:p>
            <a:pPr marL="0" indent="0">
              <a:buNone/>
            </a:pPr>
            <a:r>
              <a:rPr lang="ru-RU" dirty="0"/>
              <a:t>А закрыл, все забыл.</a:t>
            </a:r>
          </a:p>
          <a:p>
            <a:pPr marL="0" indent="0">
              <a:buNone/>
            </a:pPr>
            <a:r>
              <a:rPr lang="ru-RU" dirty="0"/>
              <a:t>И снова открыл,</a:t>
            </a:r>
          </a:p>
          <a:p>
            <a:pPr marL="0" indent="0">
              <a:buNone/>
            </a:pPr>
            <a:r>
              <a:rPr lang="ru-RU" dirty="0"/>
              <a:t>И все повторил,</a:t>
            </a:r>
          </a:p>
          <a:p>
            <a:pPr marL="0" indent="0">
              <a:buNone/>
            </a:pPr>
            <a:r>
              <a:rPr lang="ru-RU" dirty="0"/>
              <a:t>А закрыл, опять забыл.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38" y="1097558"/>
            <a:ext cx="1123810" cy="990476"/>
          </a:xfrm>
          <a:prstGeom prst="rect">
            <a:avLst/>
          </a:prstGeom>
        </p:spPr>
      </p:pic>
      <p:pic>
        <p:nvPicPr>
          <p:cNvPr id="7" name="Picture 2" descr="Детские зарисовки&quot; 374 Записи Галактион Леонов У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04" y="2463800"/>
            <a:ext cx="2286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99" y="116632"/>
            <a:ext cx="792284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3 – 4 лет: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336" y="764704"/>
            <a:ext cx="7418786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«Козочка»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Вижу у козочки острые рожки.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Я убегу от неё по дорожке.   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- дедушка,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- бабушка,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- папочка,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- мамочка.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- это 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вся моя семья.</a:t>
            </a:r>
          </a:p>
        </p:txBody>
      </p:sp>
      <p:pic>
        <p:nvPicPr>
          <p:cNvPr id="4098" name="Picture 2" descr="https://static2.bigstockphoto.com/4/1/3/large1500/31402544.jpg">
            <a:extLst>
              <a:ext uri="{FF2B5EF4-FFF2-40B4-BE49-F238E27FC236}">
                <a16:creationId xmlns:a16="http://schemas.microsoft.com/office/drawing/2014/main" id="{F1B5F544-F8EE-4421-8F82-C9AA1406C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7995139" y="604168"/>
            <a:ext cx="19245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ata.nalog.ru/cdn/image/2348843/original.jpg">
            <a:extLst>
              <a:ext uri="{FF2B5EF4-FFF2-40B4-BE49-F238E27FC236}">
                <a16:creationId xmlns:a16="http://schemas.microsoft.com/office/drawing/2014/main" id="{9A9DD975-C50A-4755-8776-04C7E59CC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6110" r="1370" b="7038"/>
          <a:stretch/>
        </p:blipFill>
        <p:spPr bwMode="auto">
          <a:xfrm>
            <a:off x="3952251" y="3708772"/>
            <a:ext cx="40428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60648"/>
            <a:ext cx="792284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Дети с 4 до 5 лет: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071" y="260648"/>
            <a:ext cx="785083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-Показывают небольшие сказки и рассказы с участием двух рук.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Васька увидел на дереве гнездо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(изобразить кота: средний и безымянный пальцы упираются в большой, указательный и мизинец подняты вверх).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гнезде жили птенчики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(изобразить гнездо с птенчиками: все пальцы правой руки обхватить левой ладонью; шевелить пальцами правой руки – это «птенцы»).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Васька захотел съесть птенцов и полез на дерево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(изобразить дерево: пальчики широко раздвинуть на каждой руке и скрестить ладошки.)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тут прилетела птичка-мама, которая стала защищать своих птенцов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(изобразить птичку: большой и указательный пальцы соединить в «клюв», другие пальцы прижаты к ладони; открывать и закрывать «клюв»).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испугался и убежал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(изобразить кота).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-Играют в игры с совмещением пальцев обеих рук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«Дружные ребята»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Дружат в нашей группе девочки и мальчики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(пальцы рук соединяются в "замок")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тобой подружим маленькие пальчики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(ритмичное касание одноименных пальцев обеих рук)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(поочередное касание одноименных пальцев, начиная с мизинцев)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/>
              <a:t>Начинай считать опять.</a:t>
            </a:r>
          </a:p>
          <a:p>
            <a:pPr marL="0" indent="0">
              <a:buNone/>
            </a:pPr>
            <a:r>
              <a:rPr lang="ru-RU" sz="1600" dirty="0"/>
              <a:t>Раз, два, три, четыре, пять.</a:t>
            </a:r>
          </a:p>
          <a:p>
            <a:pPr marL="0" indent="0">
              <a:buNone/>
            </a:pPr>
            <a:r>
              <a:rPr lang="ru-RU" sz="1600" dirty="0"/>
              <a:t>Мы закончили считать </a:t>
            </a:r>
            <a:r>
              <a:rPr lang="ru-RU" sz="1600" i="1" dirty="0"/>
              <a:t>(руки вниз, встряхнуть кистями)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-Изображают в играх разные фигурки обеими руками одновременно.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5" y="2964338"/>
            <a:ext cx="1525035" cy="1493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08" y="5373922"/>
            <a:ext cx="3485923" cy="11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60648"/>
            <a:ext cx="792284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Дети 5 - 7 лет: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35" y="894162"/>
            <a:ext cx="691473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«Ёлочка»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ёлочка: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Шишечки,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(показать кулачки)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Иголочки,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(вытянуть указательные пальцы вверх)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Шарики-фонарики,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(пальцы рук расставлены так, словно держат шары; вращать кистями рук)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(указательные и средние пальцы рук изображают «ушки»)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свечки,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(соединить ладони рук)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Звёзды,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(растопырить пальцы рук)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Человечки.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(указательные и средние пальцы рук изображают «ножки»)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-Совмещают пальцы одной руки поочередно. Затем другой рукой и обеими руками параллельно.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«Здравствуй!»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здороваюсь везде: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(большой палец правой руки поочерёдно в ритм стихотворения касается кончика указательного, среднего, безымянного пальцев, мизинца)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и на улице.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(повторить)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«Здравствуй!» говорю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(повторить на левой руке)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соседской курице!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(повторить)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kartinkin.net/uploads/posts/2020-07/1593741534_50-p-yelki-na-belom-fone-87.png">
            <a:extLst>
              <a:ext uri="{FF2B5EF4-FFF2-40B4-BE49-F238E27FC236}">
                <a16:creationId xmlns:a16="http://schemas.microsoft.com/office/drawing/2014/main" id="{C164E2FE-FBED-4822-A4AB-6715687A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65" y="908720"/>
            <a:ext cx="366324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559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1_Ион</vt:lpstr>
      <vt:lpstr>Ион</vt:lpstr>
      <vt:lpstr>Презентация PowerPoint</vt:lpstr>
      <vt:lpstr>Пальчиковая гимнастика  — это упражнения для развития мелкой моторики (координация движений в сочетании с речью). — это инсценировка стихов или каких-либо историй при помощи пальцев.   Пальчиковые игры — это упражнения пальчиковой гимнастики.</vt:lpstr>
      <vt:lpstr>Значение пальчиковой гимнастики: </vt:lpstr>
      <vt:lpstr>Дети в возрасте до 2-х лет: </vt:lpstr>
      <vt:lpstr>Презентация PowerPoint</vt:lpstr>
      <vt:lpstr>Дети в возрасте 2 - 3 лет: </vt:lpstr>
      <vt:lpstr>Дети 3 – 4 лет:</vt:lpstr>
      <vt:lpstr>Дети с 4 до 5 лет: </vt:lpstr>
      <vt:lpstr>Дети 5 - 7 лет:</vt:lpstr>
      <vt:lpstr>Массаж карандашами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Rushana</dc:creator>
  <cp:lastModifiedBy>Admin</cp:lastModifiedBy>
  <cp:revision>10</cp:revision>
  <dcterms:created xsi:type="dcterms:W3CDTF">2015-05-14T09:04:54Z</dcterms:created>
  <dcterms:modified xsi:type="dcterms:W3CDTF">2022-01-27T18:25:49Z</dcterms:modified>
</cp:coreProperties>
</file>