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16"/>
  </p:notesMasterIdLst>
  <p:sldIdLst>
    <p:sldId id="256" r:id="rId2"/>
    <p:sldId id="257" r:id="rId3"/>
    <p:sldId id="266" r:id="rId4"/>
    <p:sldId id="267" r:id="rId5"/>
    <p:sldId id="269" r:id="rId6"/>
    <p:sldId id="268" r:id="rId7"/>
    <p:sldId id="271" r:id="rId8"/>
    <p:sldId id="272" r:id="rId9"/>
    <p:sldId id="261" r:id="rId10"/>
    <p:sldId id="258" r:id="rId11"/>
    <p:sldId id="259" r:id="rId12"/>
    <p:sldId id="260" r:id="rId13"/>
    <p:sldId id="262" r:id="rId14"/>
    <p:sldId id="265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4" d="100"/>
          <a:sy n="104" d="100"/>
        </p:scale>
        <p:origin x="1746" y="13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910A928-9F16-4E18-ABCF-8DA5B61AADD3}" type="datetimeFigureOut">
              <a:rPr lang="ru-RU" smtClean="0"/>
              <a:t>02.12.2025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E498F6C-E0B1-4C4B-ABF7-0836D2FE61B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334034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02.12.2025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02.12.2025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02.12.2025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02.12.2025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02.12.2025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02.12.2025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02.12.2025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02.12.2025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02.12.2025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02.12.2025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02.12.2025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02.12.2025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1196752"/>
            <a:ext cx="8496944" cy="4968552"/>
          </a:xfrm>
        </p:spPr>
        <p:txBody>
          <a:bodyPr anchor="b">
            <a:normAutofit/>
          </a:bodyPr>
          <a:lstStyle/>
          <a:p>
            <a:pPr marL="0" indent="0" algn="ctr">
              <a:spcBef>
                <a:spcPts val="0"/>
              </a:spcBef>
              <a:buNone/>
            </a:pPr>
            <a:r>
              <a:rPr lang="ru-RU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Программа </a:t>
            </a:r>
            <a:r>
              <a:rPr lang="ru-RU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просвещения родителей (законных представителей) детей дошкольного возраста, посещающих дошкольные образовательные </a:t>
            </a:r>
            <a:r>
              <a:rPr lang="ru-RU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организации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ru-RU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</a:t>
            </a:r>
            <a:r>
              <a:rPr lang="ru-RU" sz="19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Выполнил: Чекина Марина Викторовна</a:t>
            </a:r>
          </a:p>
          <a:p>
            <a:pPr marL="0" indent="0" algn="r">
              <a:lnSpc>
                <a:spcPct val="110000"/>
              </a:lnSpc>
              <a:buNone/>
            </a:pPr>
            <a:r>
              <a:rPr lang="ru-RU" sz="19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воспитатель высшей квалификационной категории</a:t>
            </a:r>
            <a:r>
              <a:rPr lang="ru-RU" dirty="0" smtClean="0"/>
              <a:t> </a:t>
            </a: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Муниципальное бюджетное дошкольное образовательное учреждение «Детский сад № 9 г. </a:t>
            </a:r>
            <a:r>
              <a:rPr lang="ru-RU" sz="2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Челябинска»</a:t>
            </a:r>
            <a:endParaRPr lang="ru-RU" sz="20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408577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5536" y="548680"/>
            <a:ext cx="8568952" cy="44627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Цель Программы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обеспечение поддержки </a:t>
            </a: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семьи в вопросах образования, охраны и укрепления </a:t>
            </a:r>
            <a:r>
              <a:rPr lang="ru-RU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здоровья каждого </a:t>
            </a: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ребенка; </a:t>
            </a:r>
            <a:endParaRPr lang="ru-RU" sz="2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обеспечение </a:t>
            </a: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единства подходов к воспитанию и </a:t>
            </a:r>
            <a:r>
              <a:rPr lang="ru-RU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обучению детей </a:t>
            </a: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условиях детского сада и семьи; </a:t>
            </a:r>
            <a:endParaRPr lang="ru-RU" sz="2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повышение воспитательного потенциала </a:t>
            </a: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семьи</a:t>
            </a:r>
            <a:r>
              <a:rPr lang="ru-RU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ru-RU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0" name="Picture 2" descr="C:\Users\GLaDOS\Downloads\h68JoDrtGii_z4DLW5qXnY05dNnb-zQopVKtOgRsHeRjIgp4A7b4Zpf9IokYG-ZbIvQWGPnWMjegPqy5yxwye9oH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3334217"/>
            <a:ext cx="7776864" cy="34944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449807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20" y="692696"/>
            <a:ext cx="8784976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Задачи Программы</a:t>
            </a:r>
          </a:p>
          <a:p>
            <a:pPr algn="ctr"/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Психолого-педагогическое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просвещение и информирование родителей о значимых изменениях в физическом и психическом развитии детей </a:t>
            </a:r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Приобщение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родителей к ценностям осознанного и ответственного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родительства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Раскрытие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родителям важности и особенностей образовательной работы с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детьми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Психолого-педагогическая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помощь родителям в понимании возможных причин возникновения трудностей в развитии ребенка и путей их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преодоления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Информирование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родителей о возможностях получения индивидуальной помощи в вопросах укрепления здоровья, обучения и воспитания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детей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Выбор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оптимальных средств и методов взаимодействия дошкольной образовательной организации с родителями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детей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425141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5536" y="433240"/>
            <a:ext cx="8394136" cy="56938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Разделы Программы</a:t>
            </a:r>
          </a:p>
          <a:p>
            <a:pPr algn="ctr"/>
            <a:endParaRPr lang="ru-RU" sz="3200" b="1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1.Родительство как особый феномен в жизни человека.</a:t>
            </a:r>
          </a:p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 Особенности, формы и методы просвещения родителей (законных представителей) в дошкольной образовательной организации.</a:t>
            </a:r>
          </a:p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3.Просвещение родителей (законных представителей) по вопросам здоровья, воспитания и развития детей младенческого, раннего и дошкольного возрастов.</a:t>
            </a:r>
          </a:p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4.Поддержка и просвещение родителей (законных представителей), воспитывающих ребенка с ограниченными возможностями здоровья, в том числе детей-инвалидов.</a:t>
            </a:r>
          </a:p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5.Права родителей (законных представителей) и государственная</a:t>
            </a:r>
          </a:p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Поддержка семей с детьми дошкольного возраста.</a:t>
            </a:r>
          </a:p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6. Часто встречающиеся вопросы родителей (законных представителей) детей дошкольного возраста и типичные проблемные ситуации («вы спрашивали – мы отвечаем!»).</a:t>
            </a:r>
          </a:p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7. Пространство родительских инициатив.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150144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5536" y="332656"/>
            <a:ext cx="8496944" cy="67403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ФОРМЫ РАБОТЫ</a:t>
            </a:r>
          </a:p>
          <a:p>
            <a:pPr algn="ctr"/>
            <a:endParaRPr lang="ru-RU" sz="2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информирование родителей:</a:t>
            </a:r>
          </a:p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-лектории</a:t>
            </a:r>
          </a:p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-собрания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r">
              <a:buFont typeface="Wingdings" panose="05000000000000000000" pitchFamily="2" charset="2"/>
              <a:buChar char="ü"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практический опыт:</a:t>
            </a:r>
          </a:p>
          <a:p>
            <a:pPr algn="r"/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-мастер-классы, </a:t>
            </a:r>
          </a:p>
          <a:p>
            <a:pPr algn="r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тренинги</a:t>
            </a:r>
          </a:p>
          <a:p>
            <a:pPr algn="r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практикумы </a:t>
            </a:r>
          </a:p>
          <a:p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совместная деятельности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детьми:</a:t>
            </a: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детско-взрослые проекты</a:t>
            </a: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детско-взрослые мастерские </a:t>
            </a: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совместные праздники </a:t>
            </a: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досуги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др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000" b="1" cap="all" dirty="0" smtClean="0"/>
          </a:p>
          <a:p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96552" y="2132856"/>
            <a:ext cx="4572000" cy="2352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2736" y="763576"/>
            <a:ext cx="4111264" cy="2206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68" y="4500355"/>
            <a:ext cx="4114660" cy="22078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450416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1196752"/>
            <a:ext cx="8496944" cy="4968552"/>
          </a:xfrm>
        </p:spPr>
        <p:txBody>
          <a:bodyPr anchor="b">
            <a:normAutofit/>
          </a:bodyPr>
          <a:lstStyle/>
          <a:p>
            <a:pPr marL="0" indent="0" algn="ctr">
              <a:spcBef>
                <a:spcPts val="0"/>
              </a:spcBef>
              <a:buNone/>
            </a:pPr>
            <a:r>
              <a:rPr lang="ru-RU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Программа </a:t>
            </a:r>
            <a:r>
              <a:rPr lang="ru-RU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просвещения родителей (законных представителей) детей дошкольного возраста, посещающих дошкольные образовательные </a:t>
            </a:r>
            <a:r>
              <a:rPr lang="ru-RU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организации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ru-RU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</a:t>
            </a:r>
            <a:r>
              <a:rPr lang="ru-RU" sz="19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Выполнил: Чекина Марина Викторовна</a:t>
            </a:r>
          </a:p>
          <a:p>
            <a:pPr marL="0" indent="0" algn="r">
              <a:lnSpc>
                <a:spcPct val="110000"/>
              </a:lnSpc>
              <a:buNone/>
            </a:pPr>
            <a:r>
              <a:rPr lang="ru-RU" sz="19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воспитатель высшей квалификационной категории</a:t>
            </a:r>
            <a:r>
              <a:rPr lang="ru-RU" dirty="0" smtClean="0"/>
              <a:t> </a:t>
            </a: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Муниципальное бюджетное дошкольное образовательное учреждение «Детский сад № 9 г. Челябинска» (МБДОУ «ДС № 9 г. Челябинска»)</a:t>
            </a:r>
          </a:p>
        </p:txBody>
      </p:sp>
    </p:spTree>
    <p:extLst>
      <p:ext uri="{BB962C8B-B14F-4D97-AF65-F5344CB8AC3E}">
        <p14:creationId xmlns:p14="http://schemas.microsoft.com/office/powerpoint/2010/main" val="23985277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16632"/>
            <a:ext cx="4456476" cy="6552728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95536" y="260648"/>
            <a:ext cx="8229600" cy="1252728"/>
          </a:xfrm>
        </p:spPr>
        <p:txBody>
          <a:bodyPr>
            <a:normAutofit/>
          </a:bodyPr>
          <a:lstStyle/>
          <a:p>
            <a:r>
              <a:rPr lang="ru-RU" sz="1800" b="1" cap="all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                           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4629751" y="764704"/>
            <a:ext cx="4508012" cy="74789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Программа, представляет собой документ, направленный на оказание помощи педагогам дошкольного образования в определении содержания и форм просвещения родителей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3200" dirty="0" smtClean="0">
                <a:solidFill>
                  <a:prstClr val="black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Сроки внедрения программы </a:t>
            </a:r>
          </a:p>
          <a:p>
            <a:pPr algn="ctr"/>
            <a:r>
              <a:rPr lang="ru-RU" sz="3200" cap="all" dirty="0" smtClean="0">
                <a:solidFill>
                  <a:prstClr val="black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2024-2030</a:t>
            </a:r>
            <a:r>
              <a:rPr lang="ru-RU" sz="3200" cap="all" dirty="0">
                <a:solidFill>
                  <a:prstClr val="black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/>
            </a:r>
            <a:br>
              <a:rPr lang="ru-RU" sz="3200" cap="all" dirty="0">
                <a:solidFill>
                  <a:prstClr val="black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</a:br>
            <a:r>
              <a:rPr lang="ru-RU" sz="3200" cap="all" dirty="0">
                <a:solidFill>
                  <a:prstClr val="black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                                                                         </a:t>
            </a:r>
            <a:r>
              <a:rPr lang="ru-RU" sz="3200" cap="all" dirty="0">
                <a:solidFill>
                  <a:srgbClr val="FF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/>
            </a:r>
            <a:br>
              <a:rPr lang="ru-RU" sz="3200" cap="all" dirty="0">
                <a:solidFill>
                  <a:srgbClr val="FF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</a:br>
            <a:endParaRPr lang="ru-RU" sz="3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517611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endParaRPr lang="ru-RU" sz="9600" dirty="0">
              <a:solidFill>
                <a:srgbClr val="FF0000"/>
              </a:solidFill>
            </a:endParaRPr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050" name="Picture 2" descr="Picture backgroun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188640"/>
            <a:ext cx="6192688" cy="65367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337052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611559" y="2675467"/>
            <a:ext cx="8136905" cy="3450696"/>
          </a:xfrm>
        </p:spPr>
        <p:txBody>
          <a:bodyPr/>
          <a:lstStyle/>
          <a:p>
            <a:pPr marL="0" indent="0">
              <a:buNone/>
            </a:pPr>
            <a:endParaRPr lang="ru-RU" b="1" dirty="0" smtClean="0"/>
          </a:p>
          <a:p>
            <a:pPr marL="0" indent="0">
              <a:buNone/>
            </a:pPr>
            <a:endParaRPr lang="ru-RU" b="1" dirty="0"/>
          </a:p>
          <a:p>
            <a:pPr marL="0" indent="0" algn="ctr">
              <a:buNone/>
            </a:pPr>
            <a:r>
              <a:rPr lang="ru-RU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lang="ru-RU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едагог </a:t>
            </a:r>
            <a:r>
              <a:rPr lang="ru-RU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это человек, посвятивший себя воспитанию и обучению </a:t>
            </a:r>
            <a:r>
              <a:rPr lang="ru-RU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детей и молодежи.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dirty="0" smtClean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ru-RU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br>
              <a:rPr lang="ru-RU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«Педагог»</a:t>
            </a:r>
            <a:endParaRPr lang="ru-RU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8" name="Picture 4" descr="Picture background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332656"/>
            <a:ext cx="3989711" cy="2664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388820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899591" y="4149079"/>
            <a:ext cx="7380809" cy="197708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4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Родители- отец и мать по отношению к своим детям.</a:t>
            </a:r>
            <a:endParaRPr lang="ru-RU" sz="4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ru-RU" sz="5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«Родители»  </a:t>
            </a:r>
            <a:endParaRPr lang="ru-RU" sz="5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79771" y="260648"/>
            <a:ext cx="4984717" cy="38164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534271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ru-RU" sz="5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«Просвещение»</a:t>
            </a:r>
            <a:endParaRPr lang="ru-RU" sz="5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53180" y="4509120"/>
            <a:ext cx="8964488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Просвещение - </a:t>
            </a:r>
            <a:r>
              <a:rPr lang="ru-RU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распространение      знаний</a:t>
            </a:r>
            <a:r>
              <a:rPr lang="ru-RU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образования и культурных ценностей.</a:t>
            </a:r>
            <a:endParaRPr lang="ru-RU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C:\Users\GLaDOS\Downloads\335-3358248_exchange-ideas-clip-art-ideas-clip-art-free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1484784"/>
            <a:ext cx="6912768" cy="3240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985237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Объект 5"/>
          <p:cNvSpPr>
            <a:spLocks noGrp="1"/>
          </p:cNvSpPr>
          <p:nvPr>
            <p:ph idx="1"/>
          </p:nvPr>
        </p:nvSpPr>
        <p:spPr>
          <a:xfrm>
            <a:off x="755576" y="4581128"/>
            <a:ext cx="7776864" cy="104097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3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Деятельност</a:t>
            </a:r>
            <a:r>
              <a:rPr lang="ru-RU" sz="3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ь -  </a:t>
            </a:r>
            <a:r>
              <a:rPr lang="ru-RU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это любые действия человека, которые изменяют, преобразуют окружающий </a:t>
            </a:r>
            <a:r>
              <a:rPr lang="ru-RU" sz="3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мир</a:t>
            </a:r>
            <a:r>
              <a:rPr lang="ru-RU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ru-RU" sz="5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«Деятельность»</a:t>
            </a:r>
            <a:endParaRPr lang="ru-RU" sz="5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74" name="Picture 2" descr="https://avatars.mds.yandex.net/i?id=fcedf0bd8b3968c86950ae1fcd1ce71107e0b86c-12445046-images-thumbs&amp;n=1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800" y="1556792"/>
            <a:ext cx="6372200" cy="3024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646885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-1" y="332656"/>
            <a:ext cx="9031705" cy="1252728"/>
          </a:xfrm>
        </p:spPr>
        <p:txBody>
          <a:bodyPr>
            <a:normAutofit fontScale="90000"/>
          </a:bodyPr>
          <a:lstStyle/>
          <a:p>
            <a:r>
              <a:rPr lang="ru-RU" sz="4000" dirty="0" smtClean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«Педагогическое просвещение родителей»</a:t>
            </a:r>
            <a:endParaRPr lang="ru-RU" sz="4000" dirty="0">
              <a:solidFill>
                <a:schemeClr val="bg1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95536" y="4725144"/>
            <a:ext cx="982423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Педагогическое просвещение родителей </a:t>
            </a:r>
            <a:r>
              <a:rPr lang="ru-RU" sz="3200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-   </a:t>
            </a:r>
          </a:p>
          <a:p>
            <a:r>
              <a:rPr lang="ru-RU" sz="32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одна из традиционных форм взаимодействия </a:t>
            </a:r>
            <a:r>
              <a:rPr lang="ru-RU" sz="3200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педагогов </a:t>
            </a:r>
            <a:r>
              <a:rPr lang="ru-RU" sz="32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учреждений образования и родителей</a:t>
            </a:r>
            <a:endParaRPr lang="ru-RU" sz="3200" dirty="0"/>
          </a:p>
        </p:txBody>
      </p:sp>
      <p:pic>
        <p:nvPicPr>
          <p:cNvPr id="4100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0201" y="1207075"/>
            <a:ext cx="4032448" cy="35180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372776"/>
            <a:ext cx="4392488" cy="32403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259876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56176" y="4437112"/>
            <a:ext cx="8640960" cy="24929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Просветительская деятельность 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деятельность, связанная с передачей 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знаний 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опыта 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619672" y="188640"/>
            <a:ext cx="752432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3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«Просветительская</a:t>
            </a:r>
            <a:r>
              <a:rPr lang="ru-RU" sz="3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3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деятельность» </a:t>
            </a:r>
            <a:endParaRPr lang="ru-RU" sz="3600" dirty="0">
              <a:solidFill>
                <a:schemeClr val="bg1"/>
              </a:solidFill>
            </a:endParaRPr>
          </a:p>
        </p:txBody>
      </p:sp>
      <p:pic>
        <p:nvPicPr>
          <p:cNvPr id="2050" name="Picture 2" descr="C:\Users\GLaDOS\Downloads\2023111411221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824691"/>
            <a:ext cx="5976664" cy="37564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202752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Волна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Волна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Волна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697</TotalTime>
  <Words>433</Words>
  <Application>Microsoft Office PowerPoint</Application>
  <PresentationFormat>Экран (4:3)</PresentationFormat>
  <Paragraphs>71</Paragraphs>
  <Slides>14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21" baseType="lpstr">
      <vt:lpstr>Arial</vt:lpstr>
      <vt:lpstr>Calibri</vt:lpstr>
      <vt:lpstr>Candara</vt:lpstr>
      <vt:lpstr>Symbol</vt:lpstr>
      <vt:lpstr>Times New Roman</vt:lpstr>
      <vt:lpstr>Wingdings</vt:lpstr>
      <vt:lpstr>Волна</vt:lpstr>
      <vt:lpstr>Муниципальное бюджетное дошкольное образовательное учреждение «Детский сад № 9 г. Челябинска»</vt:lpstr>
      <vt:lpstr>                                                                                       </vt:lpstr>
      <vt:lpstr>Презентация PowerPoint</vt:lpstr>
      <vt:lpstr>       «Педагог»</vt:lpstr>
      <vt:lpstr>«Родители»  </vt:lpstr>
      <vt:lpstr>«Просвещение»</vt:lpstr>
      <vt:lpstr>«Деятельность»</vt:lpstr>
      <vt:lpstr>«Педагогическое просвещение родителей»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Муниципальное бюджетное дошкольное образовательное учреждение «Детский сад № 9 г. Челябинска» (МБДОУ «ДС № 9 г. Челябинска»)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GLaDOS</dc:creator>
  <cp:lastModifiedBy>User</cp:lastModifiedBy>
  <cp:revision>48</cp:revision>
  <dcterms:created xsi:type="dcterms:W3CDTF">2025-03-26T15:43:02Z</dcterms:created>
  <dcterms:modified xsi:type="dcterms:W3CDTF">2025-12-02T05:55:42Z</dcterms:modified>
</cp:coreProperties>
</file>