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822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31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r="2705"/>
          <a:stretch/>
        </p:blipFill>
        <p:spPr>
          <a:xfrm>
            <a:off x="408293" y="1808310"/>
            <a:ext cx="6400800" cy="237635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6530" y="4281984"/>
            <a:ext cx="4212934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ru-RU" sz="1903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организовать работу родительского клуба</a:t>
            </a:r>
          </a:p>
          <a:p>
            <a:pPr algn="ctr">
              <a:lnSpc>
                <a:spcPts val="2664"/>
              </a:lnSpc>
            </a:pPr>
            <a:r>
              <a:rPr lang="ru-RU" sz="1903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«Здорового образа жизни» </a:t>
            </a: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35562" y="5656309"/>
            <a:ext cx="3541790" cy="2669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аудитория:</a:t>
            </a:r>
            <a:r>
              <a:rPr lang="ru-RU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старшие воспитатели, педагоги ДОО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 поле:</a:t>
            </a:r>
            <a:r>
              <a:rPr lang="en-US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активности и интереса родителей к вопросам здоровьесбережения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u="none" dirty="0" smtClean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/>
              <a:t>Сохранение и укрепление физического и психического здоровья </a:t>
            </a:r>
            <a:r>
              <a:rPr lang="ru-RU" sz="1100" dirty="0" smtClean="0"/>
              <a:t>детей, Создание преемственности </a:t>
            </a:r>
            <a:r>
              <a:rPr lang="ru-RU" sz="1100" dirty="0"/>
              <a:t>детского сада и семьи в вопросах </a:t>
            </a:r>
            <a:r>
              <a:rPr lang="ru-RU" sz="1100" dirty="0" smtClean="0"/>
              <a:t>здоровьесбережения,</a:t>
            </a:r>
            <a:endParaRPr lang="ru-RU" sz="1100" dirty="0"/>
          </a:p>
          <a:p>
            <a:pPr lvl="0" algn="just"/>
            <a:r>
              <a:rPr lang="ru-RU" sz="1100" dirty="0"/>
              <a:t>п</a:t>
            </a:r>
            <a:r>
              <a:rPr lang="ru-RU" sz="1100" dirty="0" smtClean="0"/>
              <a:t>ропаганда </a:t>
            </a:r>
            <a:r>
              <a:rPr lang="ru-RU" sz="1100" dirty="0"/>
              <a:t>здорового образа жизни.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b="1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b="1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b="1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b="1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67535" y="751783"/>
            <a:ext cx="5688965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Организация деятельности 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родительского клуба «Школа  «Здорового образа жизни»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963" y="312484"/>
            <a:ext cx="5080228" cy="46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дошкольное образовательное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№ 89 г. Челябинска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600453" y="4693105"/>
            <a:ext cx="2594738" cy="499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организации работы родительского клуба Школа «ЗОЖ» разработано:</a:t>
            </a: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Положение о родительском клубе Школа «Здорового образа жизни»</a:t>
            </a: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родительского клуба Ш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кола «Здорового образа жизни»</a:t>
            </a: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Конспекты встреч с родителями на темы: «Движенье – это жизнь!»,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«Правильное питание-  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залог здоровья!»,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«Послушные глазки!»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053DDA-3094-46F8-AE63-A04A2CABC6F0}"/>
              </a:ext>
            </a:extLst>
          </p:cNvPr>
          <p:cNvSpPr/>
          <p:nvPr/>
        </p:nvSpPr>
        <p:spPr>
          <a:xfrm>
            <a:off x="466397" y="7568990"/>
            <a:ext cx="3362907" cy="300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5314" y="105398"/>
            <a:ext cx="1789649" cy="16737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6549" t="6881" r="1765" b="11663"/>
          <a:stretch/>
        </p:blipFill>
        <p:spPr>
          <a:xfrm>
            <a:off x="505801" y="383790"/>
            <a:ext cx="1361734" cy="1093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7568990"/>
            <a:ext cx="3457766" cy="3076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810" b="44242"/>
          <a:stretch/>
        </p:blipFill>
        <p:spPr>
          <a:xfrm>
            <a:off x="0" y="8443947"/>
            <a:ext cx="7514437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 </a:t>
              </a:r>
              <a:r>
                <a:rPr lang="en-US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742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46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" lvl="1">
                <a:lnSpc>
                  <a:spcPts val="1399"/>
                </a:lnSpc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Старший воспитатель МБДОУ «ДС № 89 г. Челябинска»</a:t>
              </a:r>
            </a:p>
            <a:p>
              <a:pPr marL="107949" lvl="1">
                <a:lnSpc>
                  <a:spcPts val="1399"/>
                </a:lnSpc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Галимова Елена Викторовна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49250" y="668716"/>
            <a:ext cx="2258969" cy="188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02322" y="241300"/>
            <a:ext cx="2350407" cy="8785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ct val="107000"/>
              </a:lnSpc>
              <a:spcAft>
                <a:spcPts val="800"/>
              </a:spcAft>
              <a:defRPr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b="1" smtClean="0"/>
              <a:t>На </a:t>
            </a:r>
            <a:r>
              <a:rPr lang="ru-RU" b="1" smtClean="0"/>
              <a:t>встрече № </a:t>
            </a:r>
            <a:r>
              <a:rPr lang="ru-RU" b="1" dirty="0"/>
              <a:t>2 </a:t>
            </a:r>
            <a:r>
              <a:rPr lang="ru-RU" b="1" dirty="0" smtClean="0"/>
              <a:t> в родительском клубе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Школа «ЗОЖ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r>
              <a:rPr lang="ru-RU" b="1" dirty="0" smtClean="0"/>
              <a:t> Тема</a:t>
            </a:r>
            <a:r>
              <a:rPr lang="ru-RU" b="1" dirty="0"/>
              <a:t>: «Законы питания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Предлагается обсудить следующие вопросы</a:t>
            </a:r>
            <a:endParaRPr lang="ru-RU" dirty="0"/>
          </a:p>
          <a:p>
            <a:r>
              <a:rPr lang="ru-RU" b="1" dirty="0"/>
              <a:t>Цель: </a:t>
            </a:r>
            <a:r>
              <a:rPr lang="ru-RU" dirty="0"/>
              <a:t>Донести до родителей значение правильного, рационального питания  для детского организма.  Повысить компетентность родителей в вопросах организации правильного питания в семье.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План проведения:</a:t>
            </a:r>
            <a:endParaRPr lang="ru-RU" dirty="0"/>
          </a:p>
          <a:p>
            <a:pPr lvl="0"/>
            <a:r>
              <a:rPr lang="ru-RU" dirty="0"/>
              <a:t>Вступительное слово старшего воспитателя. Обозначение проблемы;</a:t>
            </a:r>
          </a:p>
          <a:p>
            <a:pPr lvl="0"/>
            <a:r>
              <a:rPr lang="ru-RU" dirty="0"/>
              <a:t>Просмотр слайд – шоу «Информационное пространство для участников педагогического процесса по организации питания детей»;</a:t>
            </a:r>
          </a:p>
          <a:p>
            <a:pPr lvl="0">
              <a:lnSpc>
                <a:spcPct val="100000"/>
              </a:lnSpc>
            </a:pPr>
            <a:r>
              <a:rPr lang="ru-RU" dirty="0"/>
              <a:t>Выступление инструктора по гигиеническому воспитанию на тему: </a:t>
            </a:r>
            <a:endParaRPr lang="ru-RU" dirty="0" smtClean="0"/>
          </a:p>
          <a:p>
            <a:pPr lvl="0">
              <a:lnSpc>
                <a:spcPct val="100000"/>
              </a:lnSpc>
            </a:pPr>
            <a:r>
              <a:rPr lang="ru-RU" dirty="0" smtClean="0"/>
              <a:t>«Как </a:t>
            </a:r>
            <a:r>
              <a:rPr lang="ru-RU" dirty="0"/>
              <a:t>организовать  питание детей в домашних условиях»;</a:t>
            </a:r>
          </a:p>
          <a:p>
            <a:pPr lvl="0"/>
            <a:r>
              <a:rPr lang="ru-RU" dirty="0"/>
              <a:t>Выступление воспитателя на тему: </a:t>
            </a:r>
            <a:r>
              <a:rPr lang="ru-RU" dirty="0" smtClean="0"/>
              <a:t>«Формирование </a:t>
            </a:r>
            <a:r>
              <a:rPr lang="ru-RU" dirty="0"/>
              <a:t>культуры трапезы»;</a:t>
            </a:r>
          </a:p>
          <a:p>
            <a:pPr lvl="0"/>
            <a:r>
              <a:rPr lang="ru-RU" dirty="0"/>
              <a:t>Рекомендации родителям по организации правильного питания детей;</a:t>
            </a:r>
          </a:p>
          <a:p>
            <a:pPr lvl="0"/>
            <a:r>
              <a:rPr lang="ru-RU" dirty="0"/>
              <a:t>Обсуждение проблемы;</a:t>
            </a:r>
          </a:p>
          <a:p>
            <a:pPr lvl="0"/>
            <a:r>
              <a:rPr lang="ru-RU" dirty="0"/>
              <a:t>Домашнее задание: завести дневник «Когда я ем», «Какие правила я выполняю</a:t>
            </a:r>
            <a:r>
              <a:rPr lang="ru-RU" dirty="0" smtClean="0"/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114717" y="1034465"/>
            <a:ext cx="230639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/>
              <a:t>Встреча </a:t>
            </a:r>
            <a:r>
              <a:rPr lang="ru-RU" sz="1100" b="1" dirty="0"/>
              <a:t>№ 3 в родительском </a:t>
            </a:r>
            <a:r>
              <a:rPr lang="ru-RU" sz="1100" b="1" dirty="0" smtClean="0"/>
              <a:t>клубе</a:t>
            </a:r>
          </a:p>
          <a:p>
            <a:pPr algn="just"/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Школа «ЗОЖ»</a:t>
            </a:r>
            <a:r>
              <a:rPr lang="ru-RU" sz="1100" b="1" dirty="0" smtClean="0"/>
              <a:t> </a:t>
            </a:r>
          </a:p>
          <a:p>
            <a:pPr algn="just"/>
            <a:r>
              <a:rPr lang="ru-RU" sz="1100" b="1" dirty="0" smtClean="0"/>
              <a:t>Тема</a:t>
            </a:r>
            <a:r>
              <a:rPr lang="ru-RU" sz="1100" b="1" dirty="0"/>
              <a:t>: «Движенье – это жизнь</a:t>
            </a:r>
            <a:r>
              <a:rPr lang="ru-RU" sz="1100" b="1" dirty="0" smtClean="0"/>
              <a:t>!»</a:t>
            </a:r>
          </a:p>
          <a:p>
            <a:pPr algn="just"/>
            <a:endParaRPr lang="ru-RU" sz="1100" dirty="0"/>
          </a:p>
          <a:p>
            <a:pPr algn="just"/>
            <a:r>
              <a:rPr lang="ru-RU" sz="1100" b="1" dirty="0"/>
              <a:t>Цель:</a:t>
            </a:r>
            <a:r>
              <a:rPr lang="ru-RU" sz="1100" dirty="0"/>
              <a:t> Повышение педагогического мастерства родителей по вопросу организации двигательной активности ребёнка дошкольного возраста. </a:t>
            </a:r>
            <a:endParaRPr lang="ru-RU" sz="1100" dirty="0" smtClean="0"/>
          </a:p>
          <a:p>
            <a:pPr algn="just"/>
            <a:endParaRPr lang="ru-RU" sz="1100" dirty="0"/>
          </a:p>
          <a:p>
            <a:pPr algn="just"/>
            <a:r>
              <a:rPr lang="ru-RU" sz="1100" b="1" dirty="0"/>
              <a:t>План проведения:</a:t>
            </a:r>
            <a:endParaRPr lang="ru-RU" sz="1100" dirty="0"/>
          </a:p>
          <a:p>
            <a:pPr lvl="0" algn="just"/>
            <a:r>
              <a:rPr lang="ru-RU" sz="1100" dirty="0"/>
              <a:t>Вступительное слово ведущего. Обозначение проблемы;</a:t>
            </a:r>
          </a:p>
          <a:p>
            <a:pPr lvl="0" algn="just"/>
            <a:r>
              <a:rPr lang="ru-RU" sz="1100" dirty="0"/>
              <a:t>Просмотр слайд – шоу «Движенье – это жизнь!»;</a:t>
            </a:r>
          </a:p>
          <a:p>
            <a:pPr lvl="0" algn="just"/>
            <a:r>
              <a:rPr lang="ru-RU" sz="1100" dirty="0"/>
              <a:t>Выступление воспитателя или  инструктора по физическому воспитанию на тему: « Как организовать     двигательный  режим ребёнка в семье»;</a:t>
            </a:r>
          </a:p>
          <a:p>
            <a:pPr lvl="0" algn="just"/>
            <a:r>
              <a:rPr lang="ru-RU" sz="1100" dirty="0"/>
              <a:t>Демонстрация спортивного оборудования для организации  физкультурно-игровой среды в условиях дома с выполнением элементарных физических упражнений на разные группы мышц;</a:t>
            </a:r>
          </a:p>
          <a:p>
            <a:pPr lvl="0" algn="just"/>
            <a:r>
              <a:rPr lang="ru-RU" sz="1100" dirty="0"/>
              <a:t>Рекомендации родителям по профилактике искривления осанки и плоскостопия;</a:t>
            </a:r>
          </a:p>
          <a:p>
            <a:pPr lvl="0" algn="just"/>
            <a:r>
              <a:rPr lang="ru-RU" sz="1100" dirty="0"/>
              <a:t>Обсуждение проблемы;</a:t>
            </a:r>
          </a:p>
          <a:p>
            <a:pPr algn="just"/>
            <a:r>
              <a:rPr lang="ru-RU" sz="1100" dirty="0"/>
              <a:t>Домашнее задание: конкурс самодельного спортивного оборудования из подручных материалов</a:t>
            </a:r>
            <a:r>
              <a:rPr lang="ru-RU" sz="1100" b="1" dirty="0"/>
              <a:t> </a:t>
            </a:r>
            <a:r>
              <a:rPr lang="ru-RU" sz="1100" dirty="0"/>
              <a:t>«Помощники здоровья».</a:t>
            </a:r>
            <a:r>
              <a:rPr lang="ru-RU" dirty="0"/>
              <a:t/>
            </a:r>
            <a:br>
              <a:rPr lang="ru-RU" dirty="0"/>
            </a:b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10712840" y="18255660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это место вставьте </a:t>
            </a:r>
            <a:r>
              <a:rPr lang="en-US" dirty="0"/>
              <a:t>QR </a:t>
            </a:r>
            <a:r>
              <a:rPr lang="ru-RU" dirty="0"/>
              <a:t>код (на материал либо на сайт учреждения)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6665" r="1251" b="3334"/>
          <a:stretch/>
        </p:blipFill>
        <p:spPr>
          <a:xfrm>
            <a:off x="202348" y="3501018"/>
            <a:ext cx="2257503" cy="1847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1" y="2336999"/>
            <a:ext cx="2109397" cy="1582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39" y="7046456"/>
            <a:ext cx="2307090" cy="12977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925" y="910455"/>
            <a:ext cx="2465181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90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Что нужно знать о зрении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детей?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790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сохранить зрение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малыша?</a:t>
            </a:r>
          </a:p>
          <a:p>
            <a:pPr marL="351790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 просмотру теле - видео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</a:t>
            </a:r>
          </a:p>
          <a:p>
            <a:pPr marL="351790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работе за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компьютером.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790" indent="-1714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Офтальмологические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паузы для работы с детьми  дошкольного возраста.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924" y="5488652"/>
            <a:ext cx="246518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этом и многом другом предлагается  поговорить с родителями на встрече №1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«Послушные глазки»</a:t>
            </a:r>
          </a:p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родительском клубе Школа «ЗОЖ»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Picture backgroun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2" y="6888435"/>
            <a:ext cx="2348384" cy="13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73" y="8736740"/>
            <a:ext cx="1763507" cy="1763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381</Words>
  <Application>Microsoft Office PowerPoint</Application>
  <PresentationFormat>Произвольный</PresentationFormat>
  <Paragraphs>76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Wingdings</vt:lpstr>
      <vt:lpstr>Arial</vt:lpstr>
      <vt:lpstr>Times New Roman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</cp:lastModifiedBy>
  <cp:revision>32</cp:revision>
  <cp:lastPrinted>2025-05-23T08:42:07Z</cp:lastPrinted>
  <dcterms:created xsi:type="dcterms:W3CDTF">2006-08-16T00:00:00Z</dcterms:created>
  <dcterms:modified xsi:type="dcterms:W3CDTF">2025-07-08T09:09:06Z</dcterms:modified>
  <dc:identifier>DAFBocwV3JE</dc:identifier>
</cp:coreProperties>
</file>