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7556500" cy="10693400"/>
  <p:notesSz cx="6797675" cy="992822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mic Sans MS" panose="030F0702030302020204" pitchFamily="66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2860" y="5773380"/>
            <a:ext cx="7804945" cy="810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254873" y="2220544"/>
            <a:ext cx="7048370" cy="1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4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65017" y="4436208"/>
            <a:ext cx="3079833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3200" u="none" dirty="0" smtClean="0">
                <a:solidFill>
                  <a:srgbClr val="53A6CF"/>
                </a:solidFill>
                <a:latin typeface="Comic Sans MS" pitchFamily="66" charset="0"/>
              </a:rPr>
              <a:t>Цель</a:t>
            </a:r>
            <a:r>
              <a:rPr lang="ru-RU" u="none" dirty="0" smtClean="0">
                <a:solidFill>
                  <a:srgbClr val="53A6CF"/>
                </a:solidFill>
                <a:latin typeface="Comic Sans MS" pitchFamily="66" charset="0"/>
              </a:rPr>
              <a:t>:</a:t>
            </a:r>
            <a:endParaRPr lang="ru-RU" u="none" dirty="0" smtClean="0">
              <a:solidFill>
                <a:srgbClr val="53A6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Обучение театрализованным играм через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ознакомление </a:t>
            </a:r>
            <a:endParaRPr lang="ru-RU" sz="2400" smtClean="0">
              <a:solidFill>
                <a:srgbClr val="000000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сказками.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en-US" sz="2400" u="none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14028" y="349916"/>
            <a:ext cx="49930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Муниципальное бюджетное</a:t>
            </a:r>
          </a:p>
          <a:p>
            <a:pPr algn="ctr"/>
            <a:r>
              <a:rPr lang="ru-RU" b="1" dirty="0" smtClean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 дошкольное образовательное учреждение </a:t>
            </a:r>
          </a:p>
          <a:p>
            <a:pPr algn="ctr"/>
            <a:r>
              <a:rPr lang="ru-RU" b="1" dirty="0" smtClean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«ДС № 89 </a:t>
            </a:r>
            <a:r>
              <a:rPr lang="ru-RU" b="1" dirty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Г. </a:t>
            </a:r>
            <a:r>
              <a:rPr lang="ru-RU" b="1" dirty="0" smtClean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ЧЕЛЯБИНСКА»</a:t>
            </a:r>
            <a:endParaRPr lang="ru-RU" dirty="0">
              <a:effectLst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00453" y="10547058"/>
            <a:ext cx="2476500" cy="19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0967">
            <a:off x="3668863" y="1537049"/>
            <a:ext cx="6407150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864">
            <a:off x="-279175" y="2616392"/>
            <a:ext cx="60848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7"/>
          <p:cNvSpPr txBox="1"/>
          <p:nvPr/>
        </p:nvSpPr>
        <p:spPr>
          <a:xfrm>
            <a:off x="182108" y="2140041"/>
            <a:ext cx="727075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Дидактическое пособие «Веселая театральная гусеница»</a:t>
            </a:r>
            <a:endParaRPr lang="en-US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4435827" y="3855844"/>
            <a:ext cx="3284342" cy="6168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5"/>
              </a:lnSpc>
            </a:pPr>
            <a:r>
              <a:rPr lang="en-US" sz="2617" u="none" dirty="0" smtClean="0">
                <a:latin typeface="Comic Sans MS" pitchFamily="66" charset="0"/>
              </a:rPr>
              <a:t>Аннотация</a:t>
            </a:r>
            <a:r>
              <a:rPr lang="ru-RU" sz="2617" u="none" dirty="0" smtClean="0">
                <a:latin typeface="Comic Sans MS" pitchFamily="66" charset="0"/>
              </a:rPr>
              <a:t>:</a:t>
            </a:r>
          </a:p>
          <a:p>
            <a:pPr algn="just">
              <a:lnSpc>
                <a:spcPts val="3665"/>
              </a:lnSpc>
            </a:pPr>
            <a:endParaRPr lang="ru-RU" sz="2617" dirty="0" smtClean="0">
              <a:latin typeface="Comic Sans MS" pitchFamily="66" charset="0"/>
            </a:endParaRPr>
          </a:p>
          <a:p>
            <a:pPr algn="r">
              <a:lnSpc>
                <a:spcPts val="3665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617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u="none" dirty="0" smtClean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dirty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u="none" dirty="0" smtClean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dirty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u="none" dirty="0" smtClean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dirty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u="none" dirty="0" smtClean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dirty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u="none" dirty="0" smtClean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r>
              <a:rPr lang="en-US" sz="2617" u="none" dirty="0" smtClean="0">
                <a:latin typeface="Comic Sans MS" pitchFamily="66" charset="0"/>
              </a:rPr>
              <a:t>:</a:t>
            </a:r>
            <a:endParaRPr lang="en-US" sz="2617" u="none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5244" y="4324677"/>
            <a:ext cx="34763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предназначено для работы с детьми 3-4 лет.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художественно-эстетического и речевого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воспитанников.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</a:pPr>
            <a:endParaRPr lang="en-US" sz="24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108" y="7207053"/>
            <a:ext cx="4931721" cy="3146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Фото продукта</a:t>
            </a:r>
            <a:endParaRPr lang="ru-RU" sz="2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1097" r="7018"/>
          <a:stretch/>
        </p:blipFill>
        <p:spPr>
          <a:xfrm>
            <a:off x="43485" y="6869209"/>
            <a:ext cx="5141254" cy="36519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18" y="53900"/>
            <a:ext cx="1896782" cy="1913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4873" y="2220544"/>
            <a:ext cx="7048370" cy="15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4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4600453" y="10547058"/>
            <a:ext cx="2476500" cy="19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71624">
            <a:off x="-2756875" y="5211480"/>
            <a:ext cx="5940023" cy="651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08" y="-2932261"/>
            <a:ext cx="7804945" cy="810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3785">
            <a:off x="2358102" y="8044759"/>
            <a:ext cx="60848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7554" y="9386783"/>
            <a:ext cx="361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Рисованая Лариса Игоревна,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«ДС № 89 г.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елябинска»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82" y="6489246"/>
            <a:ext cx="4090771" cy="2816596"/>
          </a:xfrm>
          <a:prstGeom prst="rect">
            <a:avLst/>
          </a:prstGeom>
        </p:spPr>
      </p:pic>
      <p:pic>
        <p:nvPicPr>
          <p:cNvPr id="10" name="Объект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" b="7509"/>
          <a:stretch/>
        </p:blipFill>
        <p:spPr>
          <a:xfrm>
            <a:off x="125522" y="6286960"/>
            <a:ext cx="4325961" cy="32450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/>
          <p:nvPr/>
        </p:nvPicPr>
        <p:blipFill>
          <a:blip r:embed="rId7"/>
          <a:stretch>
            <a:fillRect/>
          </a:stretch>
        </p:blipFill>
        <p:spPr>
          <a:xfrm>
            <a:off x="3576360" y="5954334"/>
            <a:ext cx="2920508" cy="18363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66177" y="303378"/>
            <a:ext cx="67085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включает «Веселую театральную гусеницу» с кармашками и картами-подсказками; подборку картинок со сказками, их героями; игровыми заданиями, дидактический альбом «Подбери силуэт». А также подборку различных видов театра (пальчиковые, перчаточные, теневые и др.) и дидактических театрализованных  игр. С помощью данного пособия дети не только знакомятся со сказками, они легко запоминают сюжеты, могут описать место, где происходят действия сказки, вживаются в образ героев, легко  передают их эмоции в театрализованной деятельности, развивают речь, её эмоциональность и выразительность, становятся более уверенными в себе. </a:t>
            </a:r>
          </a:p>
        </p:txBody>
      </p:sp>
    </p:spTree>
    <p:extLst>
      <p:ext uri="{BB962C8B-B14F-4D97-AF65-F5344CB8AC3E}">
        <p14:creationId xmlns:p14="http://schemas.microsoft.com/office/powerpoint/2010/main" val="38059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12085</TotalTime>
  <Words>170</Words>
  <Application>Microsoft Office PowerPoint</Application>
  <PresentationFormat>Произвольный</PresentationFormat>
  <Paragraphs>26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Calibri</vt:lpstr>
      <vt:lpstr>Arial</vt:lpstr>
      <vt:lpstr>Comic Sans MS</vt:lpstr>
      <vt:lpstr>Times New Roman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ГПСП замов_ Всегда под рукой</dc:title>
  <dc:creator>Svetlana</dc:creator>
  <cp:lastModifiedBy>Пользователь</cp:lastModifiedBy>
  <cp:revision>31</cp:revision>
  <cp:lastPrinted>2026-03-02T09:45:29Z</cp:lastPrinted>
  <dcterms:created xsi:type="dcterms:W3CDTF">2006-08-16T00:00:00Z</dcterms:created>
  <dcterms:modified xsi:type="dcterms:W3CDTF">2026-03-20T06:43:57Z</dcterms:modified>
  <dc:identifier>DAFBocwV3JE</dc:identifier>
</cp:coreProperties>
</file>