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3"/>
            <a:ext cx="7772400" cy="11521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B050"/>
                </a:solidFill>
                <a:latin typeface="+mn-lt"/>
              </a:rPr>
              <a:t>МБДОУ «ДС№ 89 г. Челябинска»</a:t>
            </a:r>
            <a:br>
              <a:rPr lang="ru-RU" sz="3600" dirty="0" smtClean="0">
                <a:solidFill>
                  <a:srgbClr val="00B050"/>
                </a:solidFill>
                <a:latin typeface="+mn-lt"/>
              </a:rPr>
            </a:br>
            <a:r>
              <a:rPr lang="ru-RU" sz="3600" dirty="0" smtClean="0">
                <a:solidFill>
                  <a:srgbClr val="00B050"/>
                </a:solidFill>
                <a:latin typeface="+mn-lt"/>
              </a:rPr>
              <a:t>ОСП-3</a:t>
            </a:r>
            <a:endParaRPr lang="ru-RU" sz="3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76872"/>
            <a:ext cx="7632848" cy="29523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sz="5400" smtClean="0">
                <a:solidFill>
                  <a:srgbClr val="7030A0"/>
                </a:solidFill>
              </a:rPr>
              <a:t>Бережем природу</a:t>
            </a:r>
            <a:endParaRPr lang="ru-RU" sz="5400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  <a:latin typeface="+mj-lt"/>
            </a:endParaRPr>
          </a:p>
          <a:p>
            <a:endParaRPr lang="ru-RU" dirty="0" smtClean="0">
              <a:solidFill>
                <a:srgbClr val="7030A0"/>
              </a:solidFill>
              <a:latin typeface="+mj-lt"/>
            </a:endParaRPr>
          </a:p>
          <a:p>
            <a:endParaRPr lang="ru-RU" dirty="0">
              <a:solidFill>
                <a:srgbClr val="7030A0"/>
              </a:solidFill>
              <a:latin typeface="+mj-lt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Группа Земляничка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Педагоги Кузьмина М.В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              Иванищева П.А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0401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+mn-lt"/>
              </a:rPr>
              <a:t>С детьми в игровой форме учились оберегать 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+mn-lt"/>
              </a:rPr>
              <a:t>лес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, деревья, растения </a:t>
            </a:r>
            <a:r>
              <a:rPr lang="ru-RU" sz="2400" b="1" dirty="0">
                <a:solidFill>
                  <a:srgbClr val="00B050"/>
                </a:solidFill>
                <a:latin typeface="+mn-lt"/>
              </a:rPr>
              <a:t>в лесу</a:t>
            </a:r>
            <a:r>
              <a:rPr lang="ru-RU" sz="2400" b="1" dirty="0" smtClean="0">
                <a:solidFill>
                  <a:srgbClr val="00B050"/>
                </a:solidFill>
                <a:latin typeface="+mn-lt"/>
              </a:rPr>
              <a:t>. Формировали </a:t>
            </a:r>
            <a:r>
              <a:rPr lang="ru-RU" sz="2400" b="1" dirty="0">
                <a:solidFill>
                  <a:srgbClr val="00B050"/>
                </a:solidFill>
                <a:latin typeface="+mn-lt"/>
              </a:rPr>
              <a:t>бережное отношение к природе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340768"/>
            <a:ext cx="914399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8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_xFPSONE1g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970"/>
            <a:ext cx="656185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gnCoopsK4T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521288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05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16632"/>
            <a:ext cx="81534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качаются деревья, когда дует ветерок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68952" cy="54726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4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Экологические знаки…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990600" y="1600200"/>
            <a:ext cx="8153400" cy="44958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743032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1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6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Встречаем птичек</a:t>
            </a:r>
            <a:endParaRPr lang="ru-RU" dirty="0"/>
          </a:p>
        </p:txBody>
      </p:sp>
      <p:pic>
        <p:nvPicPr>
          <p:cNvPr id="5122" name="Picture 2" descr="C:\Users\User\Downloads\RQ8EMiOwsWCQULv5XUlrU-eJ_xHQ-Z_Zy7OYeHhrjdKy6-Q57wG7-bIt1AEBqLY0C80pdryz3NpmMz-4lefSfif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572166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124" name="Picture 4" descr="C:\Users\User\Downloads\IfUUDwNy5WQeOvxUxe4WGGoCFnGHRgU9wYxU9urZ1YfTMUWXvq37K8FPEnX8uqGKFGCC8Dtg0wpoCwL-RcL8bS6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" y="1556792"/>
            <a:ext cx="381642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61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Наши детки </a:t>
            </a:r>
            <a:r>
              <a:rPr lang="ru-RU" sz="4000" dirty="0" smtClean="0"/>
              <a:t>очень любят природу!!!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37444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722</TotalTime>
  <Words>57</Words>
  <Application>Microsoft Office PowerPoint</Application>
  <PresentationFormat>Экран (4:3)</PresentationFormat>
  <Paragraphs>13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Обычная</vt:lpstr>
      <vt:lpstr>МБДОУ «ДС№ 89 г. Челябинска» ОСП-3</vt:lpstr>
      <vt:lpstr>С детьми в игровой форме учились оберегать  лес, деревья, растения в лесу. Формировали бережное отношение к природе</vt:lpstr>
      <vt:lpstr>Презентация PowerPoint</vt:lpstr>
      <vt:lpstr>Как качаются деревья, когда дует ветерок</vt:lpstr>
      <vt:lpstr>Экологические знаки…</vt:lpstr>
      <vt:lpstr>Встречаем птичек</vt:lpstr>
      <vt:lpstr>Наши детки очень любят природу!!!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«ДС№ 89 г. Челябинска» ОСП-3</dc:title>
  <dc:creator>User</dc:creator>
  <cp:lastModifiedBy>User</cp:lastModifiedBy>
  <cp:revision>8</cp:revision>
  <dcterms:created xsi:type="dcterms:W3CDTF">2025-04-01T12:32:05Z</dcterms:created>
  <dcterms:modified xsi:type="dcterms:W3CDTF">2026-04-01T07:12:55Z</dcterms:modified>
</cp:coreProperties>
</file>