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60" r:id="rId6"/>
    <p:sldId id="261" r:id="rId7"/>
    <p:sldId id="262" r:id="rId8"/>
    <p:sldId id="263" r:id="rId9"/>
    <p:sldId id="267" r:id="rId10"/>
    <p:sldId id="265" r:id="rId11"/>
    <p:sldId id="268" r:id="rId12"/>
    <p:sldId id="264" r:id="rId13"/>
    <p:sldId id="259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D1B9834-3769-4611-A2F2-EFE98A7E088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20EB7E5-24A0-4211-A942-6BBACD89144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6021288"/>
            <a:ext cx="7232848" cy="62785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Выполнил: преподаватель Якимова Ирина Николаевна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21402" y="4365104"/>
            <a:ext cx="1944216" cy="57606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9" y="2636912"/>
            <a:ext cx="8686800" cy="2121768"/>
          </a:xfrm>
        </p:spPr>
        <p:txBody>
          <a:bodyPr>
            <a:noAutofit/>
          </a:bodyPr>
          <a:lstStyle/>
          <a:p>
            <a:r>
              <a:rPr lang="ru-RU" sz="6600" b="1" dirty="0"/>
              <a:t>Кабинет рисунка и живописи</a:t>
            </a:r>
            <a:r>
              <a:rPr lang="ru-RU" sz="6600" b="1" dirty="0" smtClean="0"/>
              <a:t>,</a:t>
            </a:r>
            <a:br>
              <a:rPr lang="ru-RU" sz="6600" b="1" dirty="0" smtClean="0"/>
            </a:br>
            <a:r>
              <a:rPr lang="ru-RU" sz="1600" b="1" dirty="0" smtClean="0"/>
              <a:t> </a:t>
            </a:r>
            <a:r>
              <a:rPr lang="ru-RU" sz="6600" b="1" dirty="0" smtClean="0"/>
              <a:t/>
            </a:r>
            <a:br>
              <a:rPr lang="ru-RU" sz="6600" b="1" dirty="0" smtClean="0"/>
            </a:br>
            <a:r>
              <a:rPr lang="ru-RU" sz="6600" b="1" dirty="0" smtClean="0"/>
              <a:t>его </a:t>
            </a:r>
            <a:r>
              <a:rPr lang="ru-RU" sz="6600" b="1" dirty="0"/>
              <a:t>оборудование и оформление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51030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5128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Освещение.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098" name="Picture 2" descr="E:\Ирина Якимова\ПЕДАГОГ)\времнно\мс\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94" y="1556792"/>
            <a:ext cx="9152194" cy="413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92" y="5687991"/>
            <a:ext cx="91400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Лучше всего использовать лампочки холодного цвета 5000-5500К. Это наиболее естественный белый оттенок, при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котором</a:t>
            </a:r>
          </a:p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комфортно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рисовать.</a:t>
            </a:r>
          </a:p>
        </p:txBody>
      </p:sp>
      <p:pic>
        <p:nvPicPr>
          <p:cNvPr id="5122" name="Picture 2" descr="E:\Ирина Якимова\ПЕДАГОГ)\времнно\мс\8-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04" y="1556792"/>
            <a:ext cx="7912597" cy="4155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679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17136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 smtClean="0"/>
              <a:t>Цвет.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Для учебных кабинетов по рисунку и живописи предпочтительна нейтральная светло-серая гамма различных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оттенков они не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отвлекают учащихся от восприятия натуры и постановочного материала.</a:t>
            </a:r>
          </a:p>
        </p:txBody>
      </p:sp>
      <p:pic>
        <p:nvPicPr>
          <p:cNvPr id="6146" name="Picture 2" descr="E:\Ирина Якимова\ПЕДАГОГ)\времнно\мс\db44229903641b60012e72838387241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8" r="378" b="72382"/>
          <a:stretch/>
        </p:blipFill>
        <p:spPr bwMode="auto">
          <a:xfrm>
            <a:off x="899592" y="3501008"/>
            <a:ext cx="7237413" cy="1546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E:\Ирина Якимова\ПЕДАГОГ)\времнно\мс\db44229903641b60012e72838387241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8" t="30383" r="378" b="39234"/>
          <a:stretch/>
        </p:blipFill>
        <p:spPr bwMode="auto">
          <a:xfrm>
            <a:off x="899591" y="5034344"/>
            <a:ext cx="7237413" cy="170165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788024" y="4797152"/>
            <a:ext cx="1224136" cy="250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6485341"/>
            <a:ext cx="1224136" cy="250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860032" y="6490709"/>
            <a:ext cx="1224136" cy="250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7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5128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/>
              <a:t>Модульная </a:t>
            </a:r>
            <a:r>
              <a:rPr lang="ru-RU" sz="2800" dirty="0" smtClean="0"/>
              <a:t>конструкция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099" name="Picture 3" descr="E:\Ирина Якимова\ПЕДАГОГ)\времнно\мс\dsc 6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4" t="2027" r="-1175" b="-2027"/>
          <a:stretch/>
        </p:blipFill>
        <p:spPr bwMode="auto">
          <a:xfrm>
            <a:off x="0" y="1700807"/>
            <a:ext cx="9252520" cy="453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:\Ирина Якимова\ПЕДАГОГ)\времнно\мс\dsc 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98995"/>
            <a:ext cx="4977426" cy="519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8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9512" y="445128"/>
            <a:ext cx="8856984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Модульная конструкция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7170" name="Picture 2" descr="E:\Ирина Якимова\ПЕДАГОГ)\времнно\мс\dsc_64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808" y="1534142"/>
            <a:ext cx="4225432" cy="530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92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100000"/>
                <a:shade val="52000"/>
                <a:satMod val="105000"/>
              </a:schemeClr>
            </a:gs>
            <a:gs pos="47500">
              <a:schemeClr val="bg2">
                <a:tint val="90000"/>
                <a:shade val="89000"/>
                <a:satMod val="105000"/>
              </a:schemeClr>
            </a:gs>
            <a:gs pos="58500">
              <a:schemeClr val="bg2">
                <a:tint val="85000"/>
                <a:shade val="89000"/>
                <a:satMod val="105000"/>
              </a:schemeClr>
            </a:gs>
            <a:gs pos="100000">
              <a:schemeClr val="bg2">
                <a:tint val="100000"/>
                <a:shade val="52000"/>
                <a:satMod val="105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9" y="2420888"/>
            <a:ext cx="8686800" cy="2121768"/>
          </a:xfrm>
        </p:spPr>
        <p:txBody>
          <a:bodyPr>
            <a:noAutofit/>
          </a:bodyPr>
          <a:lstStyle/>
          <a:p>
            <a:r>
              <a:rPr lang="ru-RU" sz="4400" dirty="0">
                <a:effectLst/>
              </a:rPr>
              <a:t>Продуманное и правильное оснащение кабинета в школе – залог успешности реализации образовательной программы.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9552" y="2996952"/>
            <a:ext cx="8001000" cy="533400"/>
          </a:xfrm>
        </p:spPr>
        <p:txBody>
          <a:bodyPr>
            <a:noAutofit/>
          </a:bodyPr>
          <a:lstStyle/>
          <a:p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77593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3120"/>
            <a:ext cx="8229600" cy="1111664"/>
          </a:xfrm>
        </p:spPr>
        <p:txBody>
          <a:bodyPr>
            <a:noAutofit/>
          </a:bodyPr>
          <a:lstStyle/>
          <a:p>
            <a:r>
              <a:rPr lang="ru-RU" sz="2800" dirty="0"/>
              <a:t>В связи со спецификой преподаваемой дисциплины в учебном помещении необходимо: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628800"/>
            <a:ext cx="87849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Наличие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холодной и горячей воды для работы с красками. Раковины должны быть расположены возле входной двери.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Достаточный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уровень освещенности. При большом объёме помещения и недостаточности естественного освещения допускается использование искусственных источников.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Наличие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естественной и принудительной вентиляции, отопления.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Наличие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отдельного помещения или выделение части пространства для сушки работ.</a:t>
            </a:r>
          </a:p>
        </p:txBody>
      </p:sp>
    </p:spTree>
    <p:extLst>
      <p:ext uri="{BB962C8B-B14F-4D97-AF65-F5344CB8AC3E}">
        <p14:creationId xmlns:p14="http://schemas.microsoft.com/office/powerpoint/2010/main" val="193701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5128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/>
              <a:t>В составе оборудования кабинета, кроме компьютеров, должна использоваться и другая техника: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нтерактивная доска</a:t>
            </a:r>
          </a:p>
          <a:p>
            <a:pPr marL="0" indent="0">
              <a:buNone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Видеоаппаратура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М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узыкальный центр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М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ультимедийный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проектор;</a:t>
            </a:r>
          </a:p>
        </p:txBody>
      </p:sp>
    </p:spTree>
    <p:extLst>
      <p:ext uri="{BB962C8B-B14F-4D97-AF65-F5344CB8AC3E}">
        <p14:creationId xmlns:p14="http://schemas.microsoft.com/office/powerpoint/2010/main" val="64772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856984" cy="1111664"/>
          </a:xfrm>
        </p:spPr>
        <p:txBody>
          <a:bodyPr>
            <a:noAutofit/>
          </a:bodyPr>
          <a:lstStyle/>
          <a:p>
            <a:pPr lvl="0"/>
            <a:r>
              <a:rPr lang="ru-RU" sz="2800" dirty="0">
                <a:effectLst/>
              </a:rPr>
              <a:t> 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Наглядные пособия</a:t>
            </a:r>
            <a:br>
              <a:rPr lang="ru-RU" sz="2800" dirty="0">
                <a:effectLst/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1600200"/>
            <a:ext cx="8579296" cy="492514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наглядный 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материал (натурный фонд из предметов быта для натюрмортов, гипсовые пособия – геометрические тела, вазы, розетки и т.д.),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репродукции 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 картин художников,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художественно-дидактические 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таблицы по основным разделам изобразительной грамоты (основы перспективы, </a:t>
            </a:r>
            <a:r>
              <a:rPr lang="ru-RU" sz="26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цветоведения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, приемам рисования с натуры и пр.);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систематизированные 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образцы лучших работ учащихся;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раздаточный 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материал по темам уроков (наборы открыток, карточек-заданий).</a:t>
            </a:r>
          </a:p>
        </p:txBody>
      </p:sp>
    </p:spTree>
    <p:extLst>
      <p:ext uri="{BB962C8B-B14F-4D97-AF65-F5344CB8AC3E}">
        <p14:creationId xmlns:p14="http://schemas.microsoft.com/office/powerpoint/2010/main" val="205708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17136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/>
              <a:t>В перечень учебного оборудования кабинета входят следующие позиции: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мольберты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подиумы для натурных постановок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мебельные стенки для хранения наглядных пособий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затемнение на окна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переносные светильники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классные доски.</a:t>
            </a:r>
          </a:p>
        </p:txBody>
      </p:sp>
    </p:spTree>
    <p:extLst>
      <p:ext uri="{BB962C8B-B14F-4D97-AF65-F5344CB8AC3E}">
        <p14:creationId xmlns:p14="http://schemas.microsoft.com/office/powerpoint/2010/main" val="346317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73120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 smtClean="0"/>
              <a:t>мольберт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1026" name="Picture 2" descr="E:\Ирина Якимова\ПЕДАГОГ)\времнно\мс\dsc 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412776"/>
            <a:ext cx="5580112" cy="540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ндир\Downloads\tmm600x600_as9hi3yhvijtvu95mul4usu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592" y="1327109"/>
            <a:ext cx="3672408" cy="5481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17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5128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/>
              <a:t>подиумы для натурных </a:t>
            </a:r>
            <a:r>
              <a:rPr lang="ru-RU" sz="2800" dirty="0" smtClean="0"/>
              <a:t>постановок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2050" name="Picture 2" descr="E:\Ирина Якимова\ПЕДАГОГ)\времнно\мс\img667_87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039" y="1378406"/>
            <a:ext cx="6291321" cy="5434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17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5128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/>
              <a:t>переносные </a:t>
            </a:r>
            <a:r>
              <a:rPr lang="ru-RU" sz="2800" dirty="0" smtClean="0"/>
              <a:t>светильники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074" name="Picture 2" descr="E:\Ирина Якимова\ПЕДАГОГ)\времнно\мс\52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28" t="6448" r="25642" b="6940"/>
          <a:stretch/>
        </p:blipFill>
        <p:spPr bwMode="auto">
          <a:xfrm>
            <a:off x="179512" y="1606259"/>
            <a:ext cx="2851468" cy="5207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Ирина Якимова\ПЕДАГОГ)\времнно\мс\58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141360"/>
            <a:ext cx="4759327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17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33160"/>
            <a:ext cx="8856984" cy="1111664"/>
          </a:xfrm>
        </p:spPr>
        <p:txBody>
          <a:bodyPr>
            <a:noAutofit/>
          </a:bodyPr>
          <a:lstStyle/>
          <a:p>
            <a:r>
              <a:rPr lang="ru-RU" sz="2800" dirty="0"/>
              <a:t>В освещении кабинета рисунка и живописи используется, как правило, три вида освещения: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основное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искусственное;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местное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специальное;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естественное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(дневной свет).</a:t>
            </a:r>
          </a:p>
        </p:txBody>
      </p:sp>
    </p:spTree>
    <p:extLst>
      <p:ext uri="{BB962C8B-B14F-4D97-AF65-F5344CB8AC3E}">
        <p14:creationId xmlns:p14="http://schemas.microsoft.com/office/powerpoint/2010/main" val="11937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TM01790490[[fn=Decatur]]</Template>
  <TotalTime>130</TotalTime>
  <Words>294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Decatur</vt:lpstr>
      <vt:lpstr>Кабинет рисунка и живописи,   его оборудование и оформление</vt:lpstr>
      <vt:lpstr>В связи со спецификой преподаваемой дисциплины в учебном помещении необходимо: </vt:lpstr>
      <vt:lpstr>В составе оборудования кабинета, кроме компьютеров, должна использоваться и другая техника: </vt:lpstr>
      <vt:lpstr>  Наглядные пособия  </vt:lpstr>
      <vt:lpstr>В перечень учебного оборудования кабинета входят следующие позиции:  </vt:lpstr>
      <vt:lpstr>мольберт </vt:lpstr>
      <vt:lpstr>подиумы для натурных постановок </vt:lpstr>
      <vt:lpstr>переносные светильники </vt:lpstr>
      <vt:lpstr>В освещении кабинета рисунка и живописи используется, как правило, три вида освещения:   </vt:lpstr>
      <vt:lpstr>Освещение. </vt:lpstr>
      <vt:lpstr>Цвет.  </vt:lpstr>
      <vt:lpstr>Модульная конструкция </vt:lpstr>
      <vt:lpstr>Презентация PowerPoint</vt:lpstr>
      <vt:lpstr>Продуманное и правильное оснащение кабинета в школе – залог успешности реализации образовательной программы.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Кабинет рисунка и живописи,  его оборудование и оформление</dc:title>
  <dc:creator>Пользователь Windows</dc:creator>
  <cp:lastModifiedBy>Пользователь Windows</cp:lastModifiedBy>
  <cp:revision>12</cp:revision>
  <dcterms:created xsi:type="dcterms:W3CDTF">2021-03-24T15:21:39Z</dcterms:created>
  <dcterms:modified xsi:type="dcterms:W3CDTF">2021-03-24T17:31:49Z</dcterms:modified>
</cp:coreProperties>
</file>