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0" r:id="rId3"/>
    <p:sldId id="279" r:id="rId4"/>
    <p:sldId id="272" r:id="rId5"/>
    <p:sldId id="276" r:id="rId6"/>
    <p:sldId id="268" r:id="rId7"/>
    <p:sldId id="257" r:id="rId8"/>
    <p:sldId id="283" r:id="rId9"/>
    <p:sldId id="258" r:id="rId10"/>
    <p:sldId id="271" r:id="rId11"/>
    <p:sldId id="262" r:id="rId12"/>
    <p:sldId id="275" r:id="rId13"/>
    <p:sldId id="261" r:id="rId14"/>
    <p:sldId id="265" r:id="rId15"/>
    <p:sldId id="27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 Semi-Bold Bold" panose="020B0604020202020204" charset="-52"/>
      <p:regular r:id="rId21"/>
    </p:embeddedFont>
    <p:embeddedFont>
      <p:font typeface="Montserrat Semi-Bold" panose="020B0604020202020204" charset="-52"/>
      <p:regular r:id="rId22"/>
    </p:embeddedFont>
    <p:embeddedFont>
      <p:font typeface="Montserrat" panose="00000500000000000000" pitchFamily="2" charset="-52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832" userDrawn="1">
          <p15:clr>
            <a:srgbClr val="A4A3A4"/>
          </p15:clr>
        </p15:guide>
        <p15:guide id="3" orient="horz" pos="1656" userDrawn="1">
          <p15:clr>
            <a:srgbClr val="A4A3A4"/>
          </p15:clr>
        </p15:guide>
        <p15:guide id="4" pos="1392" userDrawn="1">
          <p15:clr>
            <a:srgbClr val="A4A3A4"/>
          </p15:clr>
        </p15:guide>
        <p15:guide id="5" orient="horz" pos="1224" userDrawn="1">
          <p15:clr>
            <a:srgbClr val="A4A3A4"/>
          </p15:clr>
        </p15:guide>
        <p15:guide id="6" pos="10560" userDrawn="1">
          <p15:clr>
            <a:srgbClr val="A4A3A4"/>
          </p15:clr>
        </p15:guide>
        <p15:guide id="7" pos="70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BF2D00"/>
    <a:srgbClr val="303030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5" autoAdjust="0"/>
    <p:restoredTop sz="94622" autoAdjust="0"/>
  </p:normalViewPr>
  <p:slideViewPr>
    <p:cSldViewPr>
      <p:cViewPr>
        <p:scale>
          <a:sx n="58" d="100"/>
          <a:sy n="58" d="100"/>
        </p:scale>
        <p:origin x="235" y="0"/>
      </p:cViewPr>
      <p:guideLst>
        <p:guide orient="horz" pos="5832"/>
        <p:guide orient="horz" pos="1656"/>
        <p:guide pos="1392"/>
        <p:guide orient="horz" pos="1224"/>
        <p:guide pos="10560"/>
        <p:guide pos="70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63546883972621693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rgbClr val="BF2D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FF7-4630-8563-3A37F25234D9}"/>
              </c:ext>
            </c:extLst>
          </c:dPt>
          <c:dPt>
            <c:idx val="1"/>
            <c:bubble3D val="0"/>
            <c:spPr>
              <a:solidFill>
                <a:srgbClr val="30303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F7-4630-8563-3A37F25234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F7-4630-8563-3A37F25234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63546883972621693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rgbClr val="BF2D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C7-49E1-9C27-B22C5F612171}"/>
              </c:ext>
            </c:extLst>
          </c:dPt>
          <c:dPt>
            <c:idx val="1"/>
            <c:bubble3D val="0"/>
            <c:spPr>
              <a:solidFill>
                <a:srgbClr val="30303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C7-49E1-9C27-B22C5F6121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C7-49E1-9C27-B22C5F6121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CC7-49E1-9C27-B22C5F612171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C7-49E1-9C27-B22C5F6121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63546883972621693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rgbClr val="BF2D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71-48CC-946A-9BC37B6605C3}"/>
              </c:ext>
            </c:extLst>
          </c:dPt>
          <c:dPt>
            <c:idx val="1"/>
            <c:bubble3D val="0"/>
            <c:spPr>
              <a:solidFill>
                <a:srgbClr val="30303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71-48CC-946A-9BC37B6605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71-48CC-946A-9BC37B6605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71-48CC-946A-9BC37B6605C3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71-48CC-946A-9BC37B660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55804" y="2390952"/>
            <a:ext cx="10836040" cy="3556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22"/>
              </a:lnSpc>
            </a:pPr>
            <a:r>
              <a:rPr lang="en-US" sz="8106" dirty="0" err="1">
                <a:solidFill>
                  <a:srgbClr val="FFFFFF"/>
                </a:solidFill>
                <a:latin typeface="Montserrat Semi-Bold Bold"/>
              </a:rPr>
              <a:t>Как</a:t>
            </a:r>
            <a:r>
              <a:rPr lang="en-US" sz="8106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8106" dirty="0" err="1">
                <a:solidFill>
                  <a:srgbClr val="FFFFFF"/>
                </a:solidFill>
                <a:latin typeface="Montserrat Semi-Bold Bold"/>
              </a:rPr>
              <a:t>создать</a:t>
            </a:r>
            <a:r>
              <a:rPr lang="en-US" sz="8106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8106" dirty="0" err="1">
                <a:solidFill>
                  <a:srgbClr val="FFFFFF"/>
                </a:solidFill>
                <a:latin typeface="Montserrat Semi-Bold Bold"/>
              </a:rPr>
              <a:t>хорошую</a:t>
            </a:r>
            <a:r>
              <a:rPr lang="en-US" sz="8106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8106" dirty="0" err="1">
                <a:solidFill>
                  <a:srgbClr val="FFFFFF"/>
                </a:solidFill>
                <a:latin typeface="Montserrat Semi-Bold Bold"/>
              </a:rPr>
              <a:t>учебную</a:t>
            </a:r>
            <a:r>
              <a:rPr lang="en-US" sz="8106" dirty="0">
                <a:solidFill>
                  <a:srgbClr val="FFFFFF"/>
                </a:solidFill>
                <a:latin typeface="Montserrat Semi-Bold Bold"/>
              </a:rPr>
              <a:t> </a:t>
            </a:r>
            <a:r>
              <a:rPr lang="en-US" sz="8106" dirty="0" err="1">
                <a:solidFill>
                  <a:srgbClr val="FFFFFF"/>
                </a:solidFill>
                <a:latin typeface="Montserrat Semi-Bold Bold"/>
              </a:rPr>
              <a:t>презентацию</a:t>
            </a:r>
            <a:endParaRPr lang="en-US" sz="8106" dirty="0">
              <a:solidFill>
                <a:srgbClr val="FFFFFF"/>
              </a:solidFill>
              <a:latin typeface="Montserrat Semi-Bold Bo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524980" y="-168128"/>
            <a:ext cx="9525" cy="10623253"/>
          </a:xfrm>
          <a:prstGeom prst="rect">
            <a:avLst/>
          </a:prstGeom>
          <a:solidFill>
            <a:srgbClr val="FFFFFF">
              <a:alpha val="29804"/>
            </a:srgbClr>
          </a:solidFill>
        </p:spPr>
      </p:sp>
      <p:grpSp>
        <p:nvGrpSpPr>
          <p:cNvPr id="4" name="Group 4"/>
          <p:cNvGrpSpPr/>
          <p:nvPr/>
        </p:nvGrpSpPr>
        <p:grpSpPr>
          <a:xfrm rot="-5400000">
            <a:off x="-160652" y="5065925"/>
            <a:ext cx="1948417" cy="155149"/>
            <a:chOff x="0" y="0"/>
            <a:chExt cx="1913890" cy="15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BF2D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5849600" y="9639300"/>
            <a:ext cx="1509278" cy="194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199" spc="120" dirty="0">
                <a:solidFill>
                  <a:srgbClr val="FFFFFF"/>
                </a:solidFill>
                <a:latin typeface="Montserrat Semi-Bold"/>
              </a:rPr>
              <a:t>2021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2855804" y="6819900"/>
            <a:ext cx="6282848" cy="35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ru-RU" sz="2399" spc="239" dirty="0" smtClean="0">
                <a:solidFill>
                  <a:schemeClr val="bg1">
                    <a:lumMod val="75000"/>
                  </a:schemeClr>
                </a:solidFill>
                <a:latin typeface="Montserrat Semi-Bold"/>
              </a:rPr>
              <a:t>ОСНОВЫ УСПЕХА</a:t>
            </a:r>
            <a:endParaRPr lang="en-US" sz="2399" spc="239" dirty="0">
              <a:solidFill>
                <a:srgbClr val="303030"/>
              </a:solidFill>
              <a:latin typeface="Montserrat Semi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4000" y="1275179"/>
            <a:ext cx="9448199" cy="7838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ru-RU" sz="4400" dirty="0">
                <a:solidFill>
                  <a:srgbClr val="303030"/>
                </a:solidFill>
                <a:latin typeface="Montserrat Semi-Bold" panose="020B0604020202020204" charset="-52"/>
              </a:rPr>
              <a:t>Оформление презентации</a:t>
            </a:r>
          </a:p>
        </p:txBody>
      </p:sp>
      <p:sp>
        <p:nvSpPr>
          <p:cNvPr id="3" name="AutoShape 3"/>
          <p:cNvSpPr/>
          <p:nvPr/>
        </p:nvSpPr>
        <p:spPr>
          <a:xfrm rot="5400000">
            <a:off x="9139233" y="-6510333"/>
            <a:ext cx="9534" cy="18288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AutoShape 4"/>
          <p:cNvSpPr/>
          <p:nvPr/>
        </p:nvSpPr>
        <p:spPr>
          <a:xfrm>
            <a:off x="11197813" y="-441326"/>
            <a:ext cx="9525" cy="1062325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0" name="Группа 19"/>
          <p:cNvGrpSpPr/>
          <p:nvPr/>
        </p:nvGrpSpPr>
        <p:grpSpPr>
          <a:xfrm>
            <a:off x="1524000" y="9728672"/>
            <a:ext cx="15202418" cy="201531"/>
            <a:chOff x="1524000" y="9728672"/>
            <a:chExt cx="15202418" cy="201531"/>
          </a:xfrm>
        </p:grpSpPr>
        <p:sp>
          <p:nvSpPr>
            <p:cNvPr id="21" name="TextBox 9"/>
            <p:cNvSpPr txBox="1"/>
            <p:nvPr/>
          </p:nvSpPr>
          <p:spPr>
            <a:xfrm>
              <a:off x="15925800" y="9728673"/>
              <a:ext cx="800618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9"/>
                </a:lnSpc>
                <a:spcBef>
                  <a:spcPct val="0"/>
                </a:spcBef>
              </a:pPr>
              <a:r>
                <a:rPr lang="en-US" sz="1199" spc="120" dirty="0" smtClean="0">
                  <a:solidFill>
                    <a:srgbClr val="303030"/>
                  </a:solidFill>
                  <a:latin typeface="Montserrat Semi-Bold"/>
                </a:rPr>
                <a:t>202</a:t>
              </a:r>
              <a:r>
                <a:rPr lang="ru-RU" sz="1199" spc="120" dirty="0" smtClean="0">
                  <a:solidFill>
                    <a:srgbClr val="303030"/>
                  </a:solidFill>
                  <a:latin typeface="Montserrat Semi-Bold"/>
                </a:rPr>
                <a:t>1</a:t>
              </a:r>
              <a:endParaRPr lang="en-US" sz="1199" spc="120" dirty="0">
                <a:solidFill>
                  <a:srgbClr val="303030"/>
                </a:solidFill>
                <a:latin typeface="Montserrat Semi-Bold"/>
              </a:endParaRPr>
            </a:p>
          </p:txBody>
        </p:sp>
        <p:sp>
          <p:nvSpPr>
            <p:cNvPr id="22" name="TextBox 10"/>
            <p:cNvSpPr txBox="1"/>
            <p:nvPr/>
          </p:nvSpPr>
          <p:spPr>
            <a:xfrm>
              <a:off x="1524000" y="9728672"/>
              <a:ext cx="3585728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  <a:spcBef>
                  <a:spcPct val="0"/>
                </a:spcBef>
              </a:pPr>
              <a:r>
                <a:rPr lang="en-US" sz="1199" spc="120" dirty="0">
                  <a:solidFill>
                    <a:srgbClr val="303030"/>
                  </a:solidFill>
                  <a:latin typeface="Montserrat Semi-Bold"/>
                </a:rPr>
                <a:t>ОСНОВЫ </a:t>
              </a:r>
              <a:r>
                <a:rPr lang="en-US" sz="1199" spc="120" dirty="0" smtClean="0">
                  <a:solidFill>
                    <a:srgbClr val="303030"/>
                  </a:solidFill>
                  <a:latin typeface="Montserrat Semi-Bold"/>
                </a:rPr>
                <a:t>УСПЕХА</a:t>
              </a:r>
              <a:endParaRPr lang="en-US" sz="1199" spc="120" dirty="0">
                <a:solidFill>
                  <a:srgbClr val="303030"/>
                </a:solidFill>
                <a:latin typeface="Montserrat Semi-Bold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514751" y="2998081"/>
            <a:ext cx="4698476" cy="2542220"/>
            <a:chOff x="1514751" y="2648682"/>
            <a:chExt cx="4698476" cy="2542220"/>
          </a:xfrm>
        </p:grpSpPr>
        <p:grpSp>
          <p:nvGrpSpPr>
            <p:cNvPr id="7" name="Group 7"/>
            <p:cNvGrpSpPr/>
            <p:nvPr/>
          </p:nvGrpSpPr>
          <p:grpSpPr>
            <a:xfrm>
              <a:off x="1514751" y="2648682"/>
              <a:ext cx="4698476" cy="2542220"/>
              <a:chOff x="-71896" y="65745"/>
              <a:chExt cx="6264635" cy="3389625"/>
            </a:xfrm>
          </p:grpSpPr>
          <p:sp>
            <p:nvSpPr>
              <p:cNvPr id="8" name="TextBox 8"/>
              <p:cNvSpPr txBox="1"/>
              <p:nvPr/>
            </p:nvSpPr>
            <p:spPr>
              <a:xfrm>
                <a:off x="-71896" y="1423602"/>
                <a:ext cx="6264635" cy="4517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598"/>
                  </a:lnSpc>
                  <a:spcBef>
                    <a:spcPct val="0"/>
                  </a:spcBef>
                </a:pPr>
                <a:r>
                  <a:rPr lang="ru-RU" sz="2800" u="none" dirty="0" smtClean="0">
                    <a:solidFill>
                      <a:srgbClr val="191919"/>
                    </a:solidFill>
                    <a:latin typeface="Montserrat Semi-Bold Bold"/>
                  </a:rPr>
                  <a:t>Структура презентации</a:t>
                </a:r>
                <a:endParaRPr lang="en-US" sz="2800" u="none" dirty="0">
                  <a:solidFill>
                    <a:srgbClr val="191919"/>
                  </a:solidFill>
                  <a:latin typeface="Montserrat Semi-Bold Bold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-59563" y="2172968"/>
                <a:ext cx="5689599" cy="128240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ru-RU" sz="2400" dirty="0" smtClean="0">
                    <a:solidFill>
                      <a:srgbClr val="303030"/>
                    </a:solidFill>
                    <a:latin typeface="Montserrat"/>
                  </a:rPr>
                  <a:t>Подавайте информацию </a:t>
                </a:r>
                <a:r>
                  <a:rPr lang="ru-RU" sz="2400" dirty="0" err="1" smtClean="0">
                    <a:solidFill>
                      <a:srgbClr val="303030"/>
                    </a:solidFill>
                    <a:latin typeface="Montserrat"/>
                  </a:rPr>
                  <a:t>тезисно</a:t>
                </a:r>
                <a:r>
                  <a:rPr lang="ru-RU" sz="2400" dirty="0" smtClean="0">
                    <a:solidFill>
                      <a:srgbClr val="303030"/>
                    </a:solidFill>
                    <a:latin typeface="Montserrat"/>
                  </a:rPr>
                  <a:t>, используйте списки.</a:t>
                </a:r>
                <a:endParaRPr lang="en-US" sz="2400" dirty="0">
                  <a:solidFill>
                    <a:srgbClr val="303030"/>
                  </a:solidFill>
                  <a:latin typeface="Montserrat"/>
                </a:endParaRPr>
              </a:p>
            </p:txBody>
          </p:sp>
          <p:grpSp>
            <p:nvGrpSpPr>
              <p:cNvPr id="10" name="Group 10"/>
              <p:cNvGrpSpPr/>
              <p:nvPr/>
            </p:nvGrpSpPr>
            <p:grpSpPr>
              <a:xfrm>
                <a:off x="-59564" y="65745"/>
                <a:ext cx="1533663" cy="122123"/>
                <a:chOff x="-74331" y="82045"/>
                <a:chExt cx="1913890" cy="152400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-74331" y="82045"/>
                  <a:ext cx="1913890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52400">
                      <a:moveTo>
                        <a:pt x="0" y="0"/>
                      </a:moveTo>
                      <a:lnTo>
                        <a:pt x="1913890" y="0"/>
                      </a:lnTo>
                      <a:lnTo>
                        <a:pt x="1913890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solidFill>
                  <a:srgbClr val="BF2D00"/>
                </a:solidFill>
              </p:spPr>
            </p:sp>
          </p:grpSp>
        </p:grpSp>
        <p:sp>
          <p:nvSpPr>
            <p:cNvPr id="18" name="TextBox 12"/>
            <p:cNvSpPr txBox="1"/>
            <p:nvPr/>
          </p:nvSpPr>
          <p:spPr>
            <a:xfrm>
              <a:off x="1524000" y="3025400"/>
              <a:ext cx="1444238" cy="371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800" dirty="0" smtClean="0">
                  <a:solidFill>
                    <a:srgbClr val="303030"/>
                  </a:solidFill>
                  <a:latin typeface="Montserrat Semi-Bold"/>
                </a:rPr>
                <a:t>0</a:t>
              </a:r>
              <a:r>
                <a:rPr lang="ru-RU" sz="2800" dirty="0" smtClean="0">
                  <a:solidFill>
                    <a:srgbClr val="303030"/>
                  </a:solidFill>
                  <a:latin typeface="Montserrat Semi-Bold"/>
                </a:rPr>
                <a:t>3</a:t>
              </a:r>
              <a:r>
                <a:rPr lang="en-US" sz="2800" dirty="0" smtClean="0">
                  <a:solidFill>
                    <a:srgbClr val="303030"/>
                  </a:solidFill>
                  <a:latin typeface="Montserrat Semi-Bold"/>
                </a:rPr>
                <a:t>.</a:t>
              </a:r>
              <a:endParaRPr lang="en-US" sz="2800" dirty="0">
                <a:solidFill>
                  <a:srgbClr val="303030"/>
                </a:solidFill>
                <a:latin typeface="Montserrat Semi-Bold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334000" y="6086082"/>
            <a:ext cx="4675138" cy="2943618"/>
            <a:chOff x="6891970" y="4401715"/>
            <a:chExt cx="4675138" cy="2943618"/>
          </a:xfrm>
        </p:grpSpPr>
        <p:grpSp>
          <p:nvGrpSpPr>
            <p:cNvPr id="12" name="Group 12"/>
            <p:cNvGrpSpPr/>
            <p:nvPr/>
          </p:nvGrpSpPr>
          <p:grpSpPr>
            <a:xfrm>
              <a:off x="6891970" y="4401715"/>
              <a:ext cx="4675138" cy="2943618"/>
              <a:chOff x="-20493" y="0"/>
              <a:chExt cx="6264635" cy="3924825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-20493" y="1430880"/>
                <a:ext cx="6264635" cy="4517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598"/>
                  </a:lnSpc>
                  <a:spcBef>
                    <a:spcPct val="0"/>
                  </a:spcBef>
                </a:pPr>
                <a:r>
                  <a:rPr lang="ru-RU" sz="2800" dirty="0" smtClean="0">
                    <a:solidFill>
                      <a:srgbClr val="191919"/>
                    </a:solidFill>
                    <a:latin typeface="Montserrat Semi-Bold Bold"/>
                  </a:rPr>
                  <a:t>Меньше шрифтов</a:t>
                </a:r>
                <a:endParaRPr lang="en-US" sz="2800" dirty="0">
                  <a:solidFill>
                    <a:srgbClr val="191919"/>
                  </a:solidFill>
                  <a:latin typeface="Montserrat Semi-Bold Bold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-20493" y="2214955"/>
                <a:ext cx="5446971" cy="170987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ru-RU" sz="2400" dirty="0" smtClean="0">
                    <a:solidFill>
                      <a:srgbClr val="303030"/>
                    </a:solidFill>
                    <a:latin typeface="Montserrat"/>
                  </a:rPr>
                  <a:t>Для создания презентации вполне достаточно одного шрифта. </a:t>
                </a:r>
                <a:endParaRPr lang="en-US" sz="2400" dirty="0">
                  <a:solidFill>
                    <a:srgbClr val="303030"/>
                  </a:solidFill>
                  <a:latin typeface="Montserrat"/>
                </a:endParaRPr>
              </a:p>
            </p:txBody>
          </p:sp>
          <p:grpSp>
            <p:nvGrpSpPr>
              <p:cNvPr id="15" name="Group 15"/>
              <p:cNvGrpSpPr/>
              <p:nvPr/>
            </p:nvGrpSpPr>
            <p:grpSpPr>
              <a:xfrm>
                <a:off x="0" y="0"/>
                <a:ext cx="1533663" cy="122123"/>
                <a:chOff x="0" y="0"/>
                <a:chExt cx="1913890" cy="152400"/>
              </a:xfrm>
            </p:grpSpPr>
            <p:sp>
              <p:nvSpPr>
                <p:cNvPr id="16" name="Freeform 16"/>
                <p:cNvSpPr/>
                <p:nvPr/>
              </p:nvSpPr>
              <p:spPr>
                <a:xfrm>
                  <a:off x="0" y="0"/>
                  <a:ext cx="1913890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52400">
                      <a:moveTo>
                        <a:pt x="0" y="0"/>
                      </a:moveTo>
                      <a:lnTo>
                        <a:pt x="1913890" y="0"/>
                      </a:lnTo>
                      <a:lnTo>
                        <a:pt x="1913890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solidFill>
                  <a:srgbClr val="BF2D00"/>
                </a:solidFill>
              </p:spPr>
            </p:sp>
          </p:grpSp>
        </p:grpSp>
        <p:sp>
          <p:nvSpPr>
            <p:cNvPr id="19" name="TextBox 12"/>
            <p:cNvSpPr txBox="1"/>
            <p:nvPr/>
          </p:nvSpPr>
          <p:spPr>
            <a:xfrm>
              <a:off x="6923343" y="4838700"/>
              <a:ext cx="1444238" cy="371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800" dirty="0" smtClean="0">
                  <a:solidFill>
                    <a:srgbClr val="303030"/>
                  </a:solidFill>
                  <a:latin typeface="Montserrat Semi-Bold"/>
                </a:rPr>
                <a:t>0</a:t>
              </a:r>
              <a:r>
                <a:rPr lang="ru-RU" sz="2800" dirty="0" smtClean="0">
                  <a:solidFill>
                    <a:srgbClr val="303030"/>
                  </a:solidFill>
                  <a:latin typeface="Montserrat Semi-Bold"/>
                </a:rPr>
                <a:t>4</a:t>
              </a:r>
              <a:r>
                <a:rPr lang="en-US" sz="2800" dirty="0" smtClean="0">
                  <a:solidFill>
                    <a:srgbClr val="303030"/>
                  </a:solidFill>
                  <a:latin typeface="Montserrat Semi-Bold"/>
                </a:rPr>
                <a:t>.</a:t>
              </a:r>
              <a:endParaRPr lang="en-US" sz="2800" dirty="0">
                <a:solidFill>
                  <a:srgbClr val="303030"/>
                </a:solidFill>
                <a:latin typeface="Montserrat Semi-Bold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1197813" y="-114300"/>
            <a:ext cx="7090187" cy="9372600"/>
            <a:chOff x="11197813" y="-114300"/>
            <a:chExt cx="7090187" cy="937260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1197813" y="-114300"/>
              <a:ext cx="7090187" cy="937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11933777" y="457118"/>
              <a:ext cx="4927125" cy="8801182"/>
              <a:chOff x="11207338" y="753990"/>
              <a:chExt cx="3705263" cy="6618605"/>
            </a:xfrm>
          </p:grpSpPr>
          <p:pic>
            <p:nvPicPr>
              <p:cNvPr id="1026" name="Picture 2" descr="https://userdocs.ru/pars_docs/refs/42/41605/41605_html_706273e8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134"/>
              <a:stretch/>
            </p:blipFill>
            <p:spPr bwMode="auto">
              <a:xfrm>
                <a:off x="11207339" y="4078436"/>
                <a:ext cx="3705262" cy="32941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https://userdocs.ru/pars_docs/refs/42/41605/41605_html_706273e8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08"/>
              <a:stretch/>
            </p:blipFill>
            <p:spPr bwMode="auto">
              <a:xfrm>
                <a:off x="11207338" y="753990"/>
                <a:ext cx="3705262" cy="3299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7555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58150" y="1414496"/>
            <a:ext cx="809625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ru-RU" sz="4199" dirty="0">
                <a:solidFill>
                  <a:srgbClr val="E6E6E6"/>
                </a:solidFill>
                <a:latin typeface="Montserrat Semi-Bold"/>
              </a:rPr>
              <a:t>Оформление презентации</a:t>
            </a:r>
          </a:p>
        </p:txBody>
      </p:sp>
      <p:sp>
        <p:nvSpPr>
          <p:cNvPr id="13" name="AutoShape 13"/>
          <p:cNvSpPr/>
          <p:nvPr/>
        </p:nvSpPr>
        <p:spPr>
          <a:xfrm rot="5400000">
            <a:off x="13219875" y="-2865297"/>
            <a:ext cx="9608" cy="10978468"/>
          </a:xfrm>
          <a:prstGeom prst="rect">
            <a:avLst/>
          </a:prstGeom>
          <a:solidFill>
            <a:srgbClr val="FFFFFF">
              <a:alpha val="29804"/>
            </a:srgbClr>
          </a:solidFill>
        </p:spPr>
      </p:sp>
      <p:grpSp>
        <p:nvGrpSpPr>
          <p:cNvPr id="19" name="Группа 18"/>
          <p:cNvGrpSpPr/>
          <p:nvPr/>
        </p:nvGrpSpPr>
        <p:grpSpPr>
          <a:xfrm>
            <a:off x="1524000" y="9728672"/>
            <a:ext cx="15202418" cy="201531"/>
            <a:chOff x="1524000" y="9728672"/>
            <a:chExt cx="15202418" cy="201531"/>
          </a:xfrm>
        </p:grpSpPr>
        <p:sp>
          <p:nvSpPr>
            <p:cNvPr id="20" name="TextBox 9"/>
            <p:cNvSpPr txBox="1"/>
            <p:nvPr/>
          </p:nvSpPr>
          <p:spPr>
            <a:xfrm>
              <a:off x="15925800" y="9728673"/>
              <a:ext cx="800618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9"/>
                </a:lnSpc>
                <a:spcBef>
                  <a:spcPct val="0"/>
                </a:spcBef>
              </a:pPr>
              <a:r>
                <a:rPr lang="en-US" sz="1199" spc="120" dirty="0" smtClean="0">
                  <a:solidFill>
                    <a:schemeClr val="bg1"/>
                  </a:solidFill>
                  <a:latin typeface="Montserrat Semi-Bold"/>
                </a:rPr>
                <a:t>202</a:t>
              </a:r>
              <a:r>
                <a:rPr lang="ru-RU" sz="1199" spc="120" dirty="0" smtClean="0">
                  <a:solidFill>
                    <a:schemeClr val="bg1"/>
                  </a:solidFill>
                  <a:latin typeface="Montserrat Semi-Bold"/>
                </a:rPr>
                <a:t>1</a:t>
              </a:r>
              <a:endParaRPr lang="en-US" sz="1199" spc="120" dirty="0">
                <a:solidFill>
                  <a:schemeClr val="bg1"/>
                </a:solidFill>
                <a:latin typeface="Montserrat Semi-Bold"/>
              </a:endParaRPr>
            </a:p>
          </p:txBody>
        </p:sp>
        <p:sp>
          <p:nvSpPr>
            <p:cNvPr id="21" name="TextBox 10"/>
            <p:cNvSpPr txBox="1"/>
            <p:nvPr/>
          </p:nvSpPr>
          <p:spPr>
            <a:xfrm>
              <a:off x="1524000" y="9728672"/>
              <a:ext cx="3585728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  <a:spcBef>
                  <a:spcPct val="0"/>
                </a:spcBef>
              </a:pPr>
              <a:r>
                <a:rPr lang="en-US" sz="1199" spc="120" dirty="0">
                  <a:solidFill>
                    <a:schemeClr val="bg1"/>
                  </a:solidFill>
                  <a:latin typeface="Montserrat Semi-Bold"/>
                </a:rPr>
                <a:t>ОСНОВЫ </a:t>
              </a:r>
              <a:r>
                <a:rPr lang="en-US" sz="1199" spc="120" dirty="0" smtClean="0">
                  <a:solidFill>
                    <a:schemeClr val="bg1"/>
                  </a:solidFill>
                  <a:latin typeface="Montserrat Semi-Bold"/>
                </a:rPr>
                <a:t>УСПЕХА</a:t>
              </a:r>
              <a:endParaRPr lang="en-US" sz="1199" spc="120" dirty="0">
                <a:solidFill>
                  <a:schemeClr val="bg1"/>
                </a:solidFill>
                <a:latin typeface="Montserrat Semi-Bold"/>
              </a:endParaRPr>
            </a:p>
          </p:txBody>
        </p:sp>
      </p:grpSp>
      <p:grpSp>
        <p:nvGrpSpPr>
          <p:cNvPr id="17" name="Group 3"/>
          <p:cNvGrpSpPr/>
          <p:nvPr/>
        </p:nvGrpSpPr>
        <p:grpSpPr>
          <a:xfrm>
            <a:off x="8098590" y="3009900"/>
            <a:ext cx="6760410" cy="2145888"/>
            <a:chOff x="0" y="0"/>
            <a:chExt cx="9013880" cy="2861185"/>
          </a:xfrm>
        </p:grpSpPr>
        <p:grpSp>
          <p:nvGrpSpPr>
            <p:cNvPr id="18" name="Group 4"/>
            <p:cNvGrpSpPr/>
            <p:nvPr/>
          </p:nvGrpSpPr>
          <p:grpSpPr>
            <a:xfrm>
              <a:off x="0" y="0"/>
              <a:ext cx="1533663" cy="122123"/>
              <a:chOff x="0" y="0"/>
              <a:chExt cx="1913890" cy="15240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F2D00"/>
              </a:solidFill>
            </p:spPr>
          </p:sp>
        </p:grpSp>
        <p:sp>
          <p:nvSpPr>
            <p:cNvPr id="22" name="TextBox 6"/>
            <p:cNvSpPr txBox="1"/>
            <p:nvPr/>
          </p:nvSpPr>
          <p:spPr>
            <a:xfrm>
              <a:off x="0" y="2108842"/>
              <a:ext cx="8123087" cy="752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78"/>
                </a:lnSpc>
              </a:pPr>
              <a:r>
                <a:rPr lang="ru-RU" sz="2400" dirty="0" smtClean="0">
                  <a:solidFill>
                    <a:srgbClr val="E6E6E6"/>
                  </a:solidFill>
                  <a:latin typeface="Montserrat"/>
                </a:rPr>
                <a:t>В презентации может быть около 2-3 основных цветов.</a:t>
              </a:r>
              <a:endParaRPr lang="en-US" sz="2400" dirty="0">
                <a:solidFill>
                  <a:srgbClr val="E6E6E6"/>
                </a:solidFill>
                <a:latin typeface="Montserrat"/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0" y="524384"/>
              <a:ext cx="1925651" cy="495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800" dirty="0" smtClean="0">
                  <a:solidFill>
                    <a:srgbClr val="FFFFFF"/>
                  </a:solidFill>
                  <a:latin typeface="Montserrat Semi-Bold"/>
                </a:rPr>
                <a:t>0</a:t>
              </a:r>
              <a:r>
                <a:rPr lang="ru-RU" sz="2800" dirty="0" smtClean="0">
                  <a:solidFill>
                    <a:srgbClr val="FFFFFF"/>
                  </a:solidFill>
                  <a:latin typeface="Montserrat Semi-Bold"/>
                </a:rPr>
                <a:t>5</a:t>
              </a:r>
              <a:r>
                <a:rPr lang="en-US" sz="2800" dirty="0" smtClean="0">
                  <a:solidFill>
                    <a:srgbClr val="FFFFFF"/>
                  </a:solidFill>
                  <a:latin typeface="Montserrat Semi-Bold"/>
                </a:rPr>
                <a:t>.</a:t>
              </a:r>
              <a:endParaRPr lang="en-US" sz="2800" dirty="0">
                <a:solidFill>
                  <a:srgbClr val="FFFFFF"/>
                </a:solidFill>
                <a:latin typeface="Montserrat Semi-Bold"/>
              </a:endParaRPr>
            </a:p>
          </p:txBody>
        </p:sp>
        <p:sp>
          <p:nvSpPr>
            <p:cNvPr id="24" name="TextBox 8"/>
            <p:cNvSpPr txBox="1"/>
            <p:nvPr/>
          </p:nvSpPr>
          <p:spPr>
            <a:xfrm>
              <a:off x="0" y="1337184"/>
              <a:ext cx="9013880" cy="4389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  <a:spcBef>
                  <a:spcPct val="0"/>
                </a:spcBef>
              </a:pPr>
              <a:r>
                <a:rPr lang="ru-RU" sz="2800" dirty="0" smtClean="0">
                  <a:solidFill>
                    <a:srgbClr val="FFFFFF"/>
                  </a:solidFill>
                  <a:latin typeface="Montserrat Semi-Bold Bold"/>
                </a:rPr>
                <a:t>Меньше цветов</a:t>
              </a:r>
              <a:endParaRPr lang="en-US" sz="2800" dirty="0">
                <a:solidFill>
                  <a:srgbClr val="FFFFFF"/>
                </a:solidFill>
                <a:latin typeface="Montserrat Semi-Bold Bold"/>
              </a:endParaRPr>
            </a:p>
          </p:txBody>
        </p:sp>
      </p:grpSp>
      <p:grpSp>
        <p:nvGrpSpPr>
          <p:cNvPr id="26" name="Group 9"/>
          <p:cNvGrpSpPr/>
          <p:nvPr/>
        </p:nvGrpSpPr>
        <p:grpSpPr>
          <a:xfrm>
            <a:off x="8098590" y="6061964"/>
            <a:ext cx="6500090" cy="2129536"/>
            <a:chOff x="0" y="0"/>
            <a:chExt cx="8666787" cy="2839380"/>
          </a:xfrm>
        </p:grpSpPr>
        <p:grpSp>
          <p:nvGrpSpPr>
            <p:cNvPr id="27" name="Group 10"/>
            <p:cNvGrpSpPr/>
            <p:nvPr/>
          </p:nvGrpSpPr>
          <p:grpSpPr>
            <a:xfrm>
              <a:off x="0" y="0"/>
              <a:ext cx="1533663" cy="122123"/>
              <a:chOff x="0" y="0"/>
              <a:chExt cx="1913890" cy="152400"/>
            </a:xfrm>
          </p:grpSpPr>
          <p:sp>
            <p:nvSpPr>
              <p:cNvPr id="31" name="Freeform 11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F2D00"/>
              </a:solidFill>
            </p:spPr>
          </p:sp>
        </p:grpSp>
        <p:sp>
          <p:nvSpPr>
            <p:cNvPr id="28" name="TextBox 12"/>
            <p:cNvSpPr txBox="1"/>
            <p:nvPr/>
          </p:nvSpPr>
          <p:spPr>
            <a:xfrm>
              <a:off x="0" y="575176"/>
              <a:ext cx="1925651" cy="4958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800" dirty="0" smtClean="0">
                  <a:solidFill>
                    <a:srgbClr val="FFFFFF"/>
                  </a:solidFill>
                  <a:latin typeface="Montserrat Semi-Bold"/>
                </a:rPr>
                <a:t>0</a:t>
              </a:r>
              <a:r>
                <a:rPr lang="ru-RU" sz="2800" dirty="0" smtClean="0">
                  <a:solidFill>
                    <a:srgbClr val="FFFFFF"/>
                  </a:solidFill>
                  <a:latin typeface="Montserrat Semi-Bold"/>
                </a:rPr>
                <a:t>6</a:t>
              </a:r>
              <a:r>
                <a:rPr lang="en-US" sz="2800" dirty="0" smtClean="0">
                  <a:solidFill>
                    <a:srgbClr val="FFFFFF"/>
                  </a:solidFill>
                  <a:latin typeface="Montserrat Semi-Bold"/>
                </a:rPr>
                <a:t>.</a:t>
              </a:r>
              <a:endParaRPr lang="en-US" sz="2800" dirty="0">
                <a:solidFill>
                  <a:srgbClr val="FFFFFF"/>
                </a:solidFill>
                <a:latin typeface="Montserrat Semi-Bold"/>
              </a:endParaRPr>
            </a:p>
          </p:txBody>
        </p:sp>
        <p:sp>
          <p:nvSpPr>
            <p:cNvPr id="29" name="TextBox 13"/>
            <p:cNvSpPr txBox="1"/>
            <p:nvPr/>
          </p:nvSpPr>
          <p:spPr>
            <a:xfrm>
              <a:off x="0" y="2087038"/>
              <a:ext cx="8666787" cy="752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78"/>
                </a:lnSpc>
              </a:pPr>
              <a:r>
                <a:rPr lang="ru-RU" sz="2400" dirty="0" smtClean="0">
                  <a:solidFill>
                    <a:srgbClr val="E6E6E6"/>
                  </a:solidFill>
                  <a:latin typeface="Montserrat"/>
                </a:rPr>
                <a:t>Позволяет читать текст. Самый большой контраст – черный и белый.</a:t>
              </a:r>
              <a:endParaRPr lang="en-US" sz="2400" dirty="0">
                <a:solidFill>
                  <a:srgbClr val="E6E6E6"/>
                </a:solidFill>
                <a:latin typeface="Montserrat"/>
              </a:endParaRPr>
            </a:p>
          </p:txBody>
        </p:sp>
        <p:sp>
          <p:nvSpPr>
            <p:cNvPr id="30" name="TextBox 14"/>
            <p:cNvSpPr txBox="1"/>
            <p:nvPr/>
          </p:nvSpPr>
          <p:spPr>
            <a:xfrm>
              <a:off x="0" y="1375838"/>
              <a:ext cx="7883759" cy="4389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  <a:spcBef>
                  <a:spcPct val="0"/>
                </a:spcBef>
              </a:pPr>
              <a:r>
                <a:rPr lang="ru-RU" sz="2800" dirty="0" smtClean="0">
                  <a:solidFill>
                    <a:srgbClr val="FFFFFF"/>
                  </a:solidFill>
                  <a:latin typeface="Montserrat Semi-Bold Bold"/>
                </a:rPr>
                <a:t>Больше контрастов</a:t>
              </a:r>
              <a:endParaRPr lang="en-US" sz="2800" dirty="0">
                <a:solidFill>
                  <a:srgbClr val="FFFFFF"/>
                </a:solidFill>
                <a:latin typeface="Montserrat Semi-Bold Bold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58782" t="13764" r="4114" b="9085"/>
          <a:stretch/>
        </p:blipFill>
        <p:spPr>
          <a:xfrm>
            <a:off x="-228600" y="-167383"/>
            <a:ext cx="6934200" cy="934948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40774" t="52190" r="40878" b="8671"/>
          <a:stretch/>
        </p:blipFill>
        <p:spPr>
          <a:xfrm>
            <a:off x="-112136" y="-235611"/>
            <a:ext cx="3429000" cy="4742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4000" y="1275179"/>
            <a:ext cx="9448199" cy="7838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ru-RU" sz="4400" dirty="0">
                <a:solidFill>
                  <a:srgbClr val="303030"/>
                </a:solidFill>
                <a:latin typeface="Montserrat Semi-Bold" panose="020B0604020202020204" charset="-52"/>
              </a:rPr>
              <a:t>Оформление презентации</a:t>
            </a:r>
          </a:p>
        </p:txBody>
      </p:sp>
      <p:sp>
        <p:nvSpPr>
          <p:cNvPr id="3" name="AutoShape 3"/>
          <p:cNvSpPr/>
          <p:nvPr/>
        </p:nvSpPr>
        <p:spPr>
          <a:xfrm rot="5400000">
            <a:off x="9139233" y="-6510333"/>
            <a:ext cx="9534" cy="18288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AutoShape 4"/>
          <p:cNvSpPr/>
          <p:nvPr/>
        </p:nvSpPr>
        <p:spPr>
          <a:xfrm>
            <a:off x="11197813" y="-145753"/>
            <a:ext cx="9525" cy="1062325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0" name="Группа 19"/>
          <p:cNvGrpSpPr/>
          <p:nvPr/>
        </p:nvGrpSpPr>
        <p:grpSpPr>
          <a:xfrm>
            <a:off x="1524000" y="9728672"/>
            <a:ext cx="15202418" cy="201531"/>
            <a:chOff x="1524000" y="9728672"/>
            <a:chExt cx="15202418" cy="201531"/>
          </a:xfrm>
        </p:grpSpPr>
        <p:sp>
          <p:nvSpPr>
            <p:cNvPr id="21" name="TextBox 9"/>
            <p:cNvSpPr txBox="1"/>
            <p:nvPr/>
          </p:nvSpPr>
          <p:spPr>
            <a:xfrm>
              <a:off x="15925800" y="9728673"/>
              <a:ext cx="800618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9"/>
                </a:lnSpc>
                <a:spcBef>
                  <a:spcPct val="0"/>
                </a:spcBef>
              </a:pPr>
              <a:r>
                <a:rPr lang="en-US" sz="1199" spc="120" dirty="0" smtClean="0">
                  <a:solidFill>
                    <a:srgbClr val="303030"/>
                  </a:solidFill>
                  <a:latin typeface="Montserrat Semi-Bold"/>
                </a:rPr>
                <a:t>202</a:t>
              </a:r>
              <a:r>
                <a:rPr lang="ru-RU" sz="1199" spc="120" dirty="0" smtClean="0">
                  <a:solidFill>
                    <a:srgbClr val="303030"/>
                  </a:solidFill>
                  <a:latin typeface="Montserrat Semi-Bold"/>
                </a:rPr>
                <a:t>1</a:t>
              </a:r>
              <a:endParaRPr lang="en-US" sz="1199" spc="120" dirty="0">
                <a:solidFill>
                  <a:srgbClr val="303030"/>
                </a:solidFill>
                <a:latin typeface="Montserrat Semi-Bold"/>
              </a:endParaRPr>
            </a:p>
          </p:txBody>
        </p:sp>
        <p:sp>
          <p:nvSpPr>
            <p:cNvPr id="22" name="TextBox 10"/>
            <p:cNvSpPr txBox="1"/>
            <p:nvPr/>
          </p:nvSpPr>
          <p:spPr>
            <a:xfrm>
              <a:off x="1524000" y="9728672"/>
              <a:ext cx="3585728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  <a:spcBef>
                  <a:spcPct val="0"/>
                </a:spcBef>
              </a:pPr>
              <a:r>
                <a:rPr lang="en-US" sz="1199" spc="120" dirty="0">
                  <a:solidFill>
                    <a:srgbClr val="303030"/>
                  </a:solidFill>
                  <a:latin typeface="Montserrat Semi-Bold"/>
                </a:rPr>
                <a:t>ОСНОВЫ </a:t>
              </a:r>
              <a:r>
                <a:rPr lang="en-US" sz="1199" spc="120" dirty="0" smtClean="0">
                  <a:solidFill>
                    <a:srgbClr val="303030"/>
                  </a:solidFill>
                  <a:latin typeface="Montserrat Semi-Bold"/>
                </a:rPr>
                <a:t>УСПЕХА</a:t>
              </a:r>
              <a:endParaRPr lang="en-US" sz="1199" spc="120" dirty="0">
                <a:solidFill>
                  <a:srgbClr val="303030"/>
                </a:solidFill>
                <a:latin typeface="Montserrat Semi-Bold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514751" y="3009900"/>
            <a:ext cx="4698476" cy="2542220"/>
            <a:chOff x="1514751" y="2648682"/>
            <a:chExt cx="4698476" cy="2542220"/>
          </a:xfrm>
        </p:grpSpPr>
        <p:grpSp>
          <p:nvGrpSpPr>
            <p:cNvPr id="7" name="Group 7"/>
            <p:cNvGrpSpPr/>
            <p:nvPr/>
          </p:nvGrpSpPr>
          <p:grpSpPr>
            <a:xfrm>
              <a:off x="1514751" y="2648682"/>
              <a:ext cx="4698476" cy="2542220"/>
              <a:chOff x="-71896" y="65745"/>
              <a:chExt cx="6264635" cy="3389625"/>
            </a:xfrm>
          </p:grpSpPr>
          <p:sp>
            <p:nvSpPr>
              <p:cNvPr id="8" name="TextBox 8"/>
              <p:cNvSpPr txBox="1"/>
              <p:nvPr/>
            </p:nvSpPr>
            <p:spPr>
              <a:xfrm>
                <a:off x="-71896" y="1423602"/>
                <a:ext cx="6264635" cy="4445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598"/>
                  </a:lnSpc>
                  <a:spcBef>
                    <a:spcPct val="0"/>
                  </a:spcBef>
                </a:pPr>
                <a:r>
                  <a:rPr lang="ru-RU" sz="2800" u="none" dirty="0" smtClean="0">
                    <a:solidFill>
                      <a:srgbClr val="191919"/>
                    </a:solidFill>
                    <a:latin typeface="Montserrat Semi-Bold Bold"/>
                  </a:rPr>
                  <a:t>Однотонный фон</a:t>
                </a:r>
                <a:endParaRPr lang="en-US" sz="2800" u="none" dirty="0">
                  <a:solidFill>
                    <a:srgbClr val="191919"/>
                  </a:solidFill>
                  <a:latin typeface="Montserrat Semi-Bold Bold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-59563" y="2172968"/>
                <a:ext cx="5689599" cy="128240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ru-RU" sz="2400" dirty="0" smtClean="0">
                    <a:solidFill>
                      <a:srgbClr val="303030"/>
                    </a:solidFill>
                    <a:latin typeface="Montserrat"/>
                  </a:rPr>
                  <a:t>Чтобы текст легко читался, фон за ним должен быть однотонным.</a:t>
                </a:r>
                <a:endParaRPr lang="en-US" sz="2400" dirty="0">
                  <a:solidFill>
                    <a:srgbClr val="303030"/>
                  </a:solidFill>
                  <a:latin typeface="Montserrat"/>
                </a:endParaRPr>
              </a:p>
            </p:txBody>
          </p:sp>
          <p:grpSp>
            <p:nvGrpSpPr>
              <p:cNvPr id="10" name="Group 10"/>
              <p:cNvGrpSpPr/>
              <p:nvPr/>
            </p:nvGrpSpPr>
            <p:grpSpPr>
              <a:xfrm>
                <a:off x="-59564" y="65745"/>
                <a:ext cx="1533663" cy="122123"/>
                <a:chOff x="-74331" y="82045"/>
                <a:chExt cx="1913890" cy="152400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-74331" y="82045"/>
                  <a:ext cx="1913890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52400">
                      <a:moveTo>
                        <a:pt x="0" y="0"/>
                      </a:moveTo>
                      <a:lnTo>
                        <a:pt x="1913890" y="0"/>
                      </a:lnTo>
                      <a:lnTo>
                        <a:pt x="1913890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solidFill>
                  <a:srgbClr val="BF2D00"/>
                </a:solidFill>
              </p:spPr>
            </p:sp>
          </p:grpSp>
        </p:grpSp>
        <p:sp>
          <p:nvSpPr>
            <p:cNvPr id="18" name="TextBox 12"/>
            <p:cNvSpPr txBox="1"/>
            <p:nvPr/>
          </p:nvSpPr>
          <p:spPr>
            <a:xfrm>
              <a:off x="1524000" y="3025400"/>
              <a:ext cx="1444238" cy="371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800" dirty="0" smtClean="0">
                  <a:solidFill>
                    <a:srgbClr val="303030"/>
                  </a:solidFill>
                  <a:latin typeface="Montserrat Semi-Bold"/>
                </a:rPr>
                <a:t>0</a:t>
              </a:r>
              <a:r>
                <a:rPr lang="ru-RU" sz="2800" dirty="0" smtClean="0">
                  <a:solidFill>
                    <a:srgbClr val="303030"/>
                  </a:solidFill>
                  <a:latin typeface="Montserrat Semi-Bold"/>
                </a:rPr>
                <a:t>7</a:t>
              </a:r>
              <a:r>
                <a:rPr lang="en-US" sz="2800" dirty="0" smtClean="0">
                  <a:solidFill>
                    <a:srgbClr val="303030"/>
                  </a:solidFill>
                  <a:latin typeface="Montserrat Semi-Bold"/>
                </a:rPr>
                <a:t>.</a:t>
              </a:r>
              <a:endParaRPr lang="en-US" sz="2800" dirty="0">
                <a:solidFill>
                  <a:srgbClr val="303030"/>
                </a:solidFill>
                <a:latin typeface="Montserrat Semi-Bold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459462" y="6286500"/>
            <a:ext cx="4675138" cy="2943618"/>
            <a:chOff x="6891970" y="4401715"/>
            <a:chExt cx="4675138" cy="2943618"/>
          </a:xfrm>
        </p:grpSpPr>
        <p:grpSp>
          <p:nvGrpSpPr>
            <p:cNvPr id="12" name="Group 12"/>
            <p:cNvGrpSpPr/>
            <p:nvPr/>
          </p:nvGrpSpPr>
          <p:grpSpPr>
            <a:xfrm>
              <a:off x="6891970" y="4401715"/>
              <a:ext cx="4675138" cy="2943618"/>
              <a:chOff x="-20493" y="0"/>
              <a:chExt cx="6264635" cy="3924825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-20493" y="1430880"/>
                <a:ext cx="6264635" cy="4517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598"/>
                  </a:lnSpc>
                  <a:spcBef>
                    <a:spcPct val="0"/>
                  </a:spcBef>
                </a:pPr>
                <a:r>
                  <a:rPr lang="ru-RU" sz="2800" dirty="0" smtClean="0">
                    <a:solidFill>
                      <a:srgbClr val="191919"/>
                    </a:solidFill>
                    <a:latin typeface="Montserrat Semi-Bold Bold"/>
                  </a:rPr>
                  <a:t>Добавьте изображения</a:t>
                </a:r>
                <a:endParaRPr lang="en-US" sz="2800" dirty="0">
                  <a:solidFill>
                    <a:srgbClr val="191919"/>
                  </a:solidFill>
                  <a:latin typeface="Montserrat Semi-Bold Bold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-20493" y="2214955"/>
                <a:ext cx="5446971" cy="170987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ru-RU" sz="2400" dirty="0" smtClean="0">
                    <a:solidFill>
                      <a:srgbClr val="303030"/>
                    </a:solidFill>
                    <a:latin typeface="Montserrat"/>
                  </a:rPr>
                  <a:t>Фотографии и иконки помогают раскрыть содержание, но не должны его заменять.</a:t>
                </a:r>
                <a:endParaRPr lang="en-US" sz="2400" dirty="0">
                  <a:solidFill>
                    <a:srgbClr val="303030"/>
                  </a:solidFill>
                  <a:latin typeface="Montserrat"/>
                </a:endParaRPr>
              </a:p>
            </p:txBody>
          </p:sp>
          <p:grpSp>
            <p:nvGrpSpPr>
              <p:cNvPr id="15" name="Group 15"/>
              <p:cNvGrpSpPr/>
              <p:nvPr/>
            </p:nvGrpSpPr>
            <p:grpSpPr>
              <a:xfrm>
                <a:off x="0" y="0"/>
                <a:ext cx="1533663" cy="122123"/>
                <a:chOff x="0" y="0"/>
                <a:chExt cx="1913890" cy="152400"/>
              </a:xfrm>
            </p:grpSpPr>
            <p:sp>
              <p:nvSpPr>
                <p:cNvPr id="16" name="Freeform 16"/>
                <p:cNvSpPr/>
                <p:nvPr/>
              </p:nvSpPr>
              <p:spPr>
                <a:xfrm>
                  <a:off x="0" y="0"/>
                  <a:ext cx="1913890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52400">
                      <a:moveTo>
                        <a:pt x="0" y="0"/>
                      </a:moveTo>
                      <a:lnTo>
                        <a:pt x="1913890" y="0"/>
                      </a:lnTo>
                      <a:lnTo>
                        <a:pt x="1913890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solidFill>
                  <a:srgbClr val="BF2D00"/>
                </a:solidFill>
              </p:spPr>
            </p:sp>
          </p:grpSp>
        </p:grpSp>
        <p:sp>
          <p:nvSpPr>
            <p:cNvPr id="19" name="TextBox 12"/>
            <p:cNvSpPr txBox="1"/>
            <p:nvPr/>
          </p:nvSpPr>
          <p:spPr>
            <a:xfrm>
              <a:off x="6923343" y="4838700"/>
              <a:ext cx="1444238" cy="371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800" dirty="0" smtClean="0">
                  <a:solidFill>
                    <a:srgbClr val="303030"/>
                  </a:solidFill>
                  <a:latin typeface="Montserrat Semi-Bold"/>
                </a:rPr>
                <a:t>0</a:t>
              </a:r>
              <a:r>
                <a:rPr lang="ru-RU" sz="2800" dirty="0" smtClean="0">
                  <a:solidFill>
                    <a:srgbClr val="303030"/>
                  </a:solidFill>
                  <a:latin typeface="Montserrat Semi-Bold"/>
                </a:rPr>
                <a:t>8</a:t>
              </a:r>
              <a:r>
                <a:rPr lang="en-US" sz="2800" dirty="0" smtClean="0">
                  <a:solidFill>
                    <a:srgbClr val="303030"/>
                  </a:solidFill>
                  <a:latin typeface="Montserrat Semi-Bold"/>
                </a:rPr>
                <a:t>.</a:t>
              </a:r>
              <a:endParaRPr lang="en-US" sz="2800" dirty="0">
                <a:solidFill>
                  <a:srgbClr val="303030"/>
                </a:solidFill>
                <a:latin typeface="Montserrat Semi-Bold"/>
              </a:endParaRPr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6545" r="16984"/>
          <a:stretch/>
        </p:blipFill>
        <p:spPr>
          <a:xfrm>
            <a:off x="11204369" y="-126467"/>
            <a:ext cx="7086600" cy="940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2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81441" y="1380122"/>
            <a:ext cx="5801102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dirty="0">
                <a:solidFill>
                  <a:srgbClr val="E6E6E6"/>
                </a:solidFill>
                <a:latin typeface="Montserrat Semi-Bold"/>
              </a:rPr>
              <a:t>И </a:t>
            </a:r>
            <a:r>
              <a:rPr lang="en-US" sz="4200" dirty="0" err="1" smtClean="0">
                <a:solidFill>
                  <a:srgbClr val="E6E6E6"/>
                </a:solidFill>
                <a:latin typeface="Montserrat Semi-Bold"/>
              </a:rPr>
              <a:t>самое</a:t>
            </a:r>
            <a:r>
              <a:rPr lang="ru-RU" sz="4200" dirty="0" smtClean="0">
                <a:solidFill>
                  <a:srgbClr val="E6E6E6"/>
                </a:solidFill>
                <a:latin typeface="Montserrat Semi-Bold"/>
              </a:rPr>
              <a:t> </a:t>
            </a:r>
            <a:r>
              <a:rPr lang="en-US" sz="4200" dirty="0" err="1" smtClean="0">
                <a:solidFill>
                  <a:srgbClr val="E6E6E6"/>
                </a:solidFill>
                <a:latin typeface="Montserrat Semi-Bold"/>
              </a:rPr>
              <a:t>важное</a:t>
            </a:r>
            <a:r>
              <a:rPr lang="en-US" sz="4200" dirty="0">
                <a:solidFill>
                  <a:srgbClr val="E6E6E6"/>
                </a:solidFill>
                <a:latin typeface="Montserrat Semi-Bold"/>
              </a:rPr>
              <a:t>...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514098" y="3009900"/>
            <a:ext cx="5542616" cy="3797002"/>
            <a:chOff x="1514098" y="3009900"/>
            <a:chExt cx="5542616" cy="3797002"/>
          </a:xfrm>
        </p:grpSpPr>
        <p:grpSp>
          <p:nvGrpSpPr>
            <p:cNvPr id="3" name="Group 3"/>
            <p:cNvGrpSpPr/>
            <p:nvPr/>
          </p:nvGrpSpPr>
          <p:grpSpPr>
            <a:xfrm>
              <a:off x="1514098" y="3467100"/>
              <a:ext cx="5542616" cy="3339802"/>
              <a:chOff x="0" y="-1564910"/>
              <a:chExt cx="7390155" cy="4453066"/>
            </a:xfrm>
          </p:grpSpPr>
          <p:sp>
            <p:nvSpPr>
              <p:cNvPr id="4" name="TextBox 4"/>
              <p:cNvSpPr txBox="1"/>
              <p:nvPr/>
            </p:nvSpPr>
            <p:spPr>
              <a:xfrm>
                <a:off x="0" y="1178288"/>
                <a:ext cx="7376952" cy="17098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ru-RU" sz="2400" dirty="0" smtClean="0">
                    <a:solidFill>
                      <a:srgbClr val="E6E6E6"/>
                    </a:solidFill>
                    <a:latin typeface="Montserrat"/>
                  </a:rPr>
                  <a:t>Использование шаблонов презентаций не только облегчит работу, но и сократит временные затраты.</a:t>
                </a:r>
                <a:endParaRPr lang="en-US" sz="2400" dirty="0">
                  <a:solidFill>
                    <a:srgbClr val="E6E6E6"/>
                  </a:solidFill>
                  <a:latin typeface="Montserrat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13203" y="-1564910"/>
                <a:ext cx="7376952" cy="235961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555"/>
                  </a:lnSpc>
                </a:pPr>
                <a:r>
                  <a:rPr lang="ru-RU" sz="3796" spc="379" dirty="0" smtClean="0">
                    <a:solidFill>
                      <a:srgbClr val="E6E6E6"/>
                    </a:solidFill>
                    <a:latin typeface="Montserrat Semi-Bold Bold"/>
                  </a:rPr>
                  <a:t>Используйте свежие шаблоны презентаций</a:t>
                </a:r>
                <a:endParaRPr lang="en-US" sz="3796" spc="379" dirty="0">
                  <a:solidFill>
                    <a:srgbClr val="E6E6E6"/>
                  </a:solidFill>
                  <a:latin typeface="Montserrat Semi-Bold Bold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524000" y="3009900"/>
              <a:ext cx="1948417" cy="155149"/>
              <a:chOff x="0" y="0"/>
              <a:chExt cx="1913890" cy="152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F2D00"/>
              </a:solidFill>
            </p:spPr>
          </p:sp>
        </p:grpSp>
      </p:grpSp>
      <p:sp>
        <p:nvSpPr>
          <p:cNvPr id="8" name="AutoShape 8"/>
          <p:cNvSpPr/>
          <p:nvPr/>
        </p:nvSpPr>
        <p:spPr>
          <a:xfrm>
            <a:off x="8769349" y="-96446"/>
            <a:ext cx="9525" cy="1062325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AutoShape 9"/>
          <p:cNvSpPr/>
          <p:nvPr/>
        </p:nvSpPr>
        <p:spPr>
          <a:xfrm rot="5400000">
            <a:off x="8971111" y="-58590"/>
            <a:ext cx="9525" cy="1862425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6" name="Группа 15"/>
          <p:cNvGrpSpPr/>
          <p:nvPr/>
        </p:nvGrpSpPr>
        <p:grpSpPr>
          <a:xfrm>
            <a:off x="1524000" y="9728672"/>
            <a:ext cx="15202418" cy="201531"/>
            <a:chOff x="1524000" y="9728672"/>
            <a:chExt cx="15202418" cy="201531"/>
          </a:xfrm>
        </p:grpSpPr>
        <p:sp>
          <p:nvSpPr>
            <p:cNvPr id="17" name="TextBox 9"/>
            <p:cNvSpPr txBox="1"/>
            <p:nvPr/>
          </p:nvSpPr>
          <p:spPr>
            <a:xfrm>
              <a:off x="15925800" y="9728673"/>
              <a:ext cx="800618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9"/>
                </a:lnSpc>
                <a:spcBef>
                  <a:spcPct val="0"/>
                </a:spcBef>
              </a:pPr>
              <a:r>
                <a:rPr lang="en-US" sz="1199" spc="120" dirty="0" smtClean="0">
                  <a:solidFill>
                    <a:srgbClr val="E6E6E6"/>
                  </a:solidFill>
                  <a:latin typeface="Montserrat Semi-Bold"/>
                </a:rPr>
                <a:t>202</a:t>
              </a:r>
              <a:r>
                <a:rPr lang="ru-RU" sz="1199" spc="120" dirty="0" smtClean="0">
                  <a:solidFill>
                    <a:srgbClr val="E6E6E6"/>
                  </a:solidFill>
                  <a:latin typeface="Montserrat Semi-Bold"/>
                </a:rPr>
                <a:t>1</a:t>
              </a:r>
              <a:endParaRPr lang="en-US" sz="1199" spc="120" dirty="0">
                <a:solidFill>
                  <a:srgbClr val="E6E6E6"/>
                </a:solidFill>
                <a:latin typeface="Montserrat Semi-Bold"/>
              </a:endParaRPr>
            </a:p>
          </p:txBody>
        </p:sp>
        <p:sp>
          <p:nvSpPr>
            <p:cNvPr id="18" name="TextBox 10"/>
            <p:cNvSpPr txBox="1"/>
            <p:nvPr/>
          </p:nvSpPr>
          <p:spPr>
            <a:xfrm>
              <a:off x="1524000" y="9728672"/>
              <a:ext cx="3585728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  <a:spcBef>
                  <a:spcPct val="0"/>
                </a:spcBef>
              </a:pPr>
              <a:r>
                <a:rPr lang="en-US" sz="1199" spc="120" dirty="0">
                  <a:solidFill>
                    <a:srgbClr val="E6E6E6"/>
                  </a:solidFill>
                  <a:latin typeface="Montserrat Semi-Bold"/>
                </a:rPr>
                <a:t>ОСНОВЫ </a:t>
              </a:r>
              <a:r>
                <a:rPr lang="en-US" sz="1199" spc="120" dirty="0" smtClean="0">
                  <a:solidFill>
                    <a:srgbClr val="E6E6E6"/>
                  </a:solidFill>
                  <a:latin typeface="Montserrat Semi-Bold"/>
                </a:rPr>
                <a:t>УСПЕХА</a:t>
              </a:r>
              <a:endParaRPr lang="en-US" sz="1199" spc="120" dirty="0">
                <a:solidFill>
                  <a:srgbClr val="E6E6E6"/>
                </a:solidFill>
                <a:latin typeface="Montserrat Semi-Bold"/>
              </a:endParaRPr>
            </a:p>
          </p:txBody>
        </p:sp>
      </p:grpSp>
      <p:pic>
        <p:nvPicPr>
          <p:cNvPr id="2050" name="Picture 2" descr="https://i.pinimg.com/originals/6e/7e/4d/6e7e4d888edd37002ff684d7026aeaf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" r="33272"/>
          <a:stretch/>
        </p:blipFill>
        <p:spPr bwMode="auto">
          <a:xfrm>
            <a:off x="8759447" y="-38100"/>
            <a:ext cx="9528553" cy="929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4000" y="1342049"/>
            <a:ext cx="9839702" cy="639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ru-RU" sz="4200" dirty="0" smtClean="0">
                <a:solidFill>
                  <a:srgbClr val="303030"/>
                </a:solidFill>
                <a:latin typeface="Montserrat Semi-Bold"/>
              </a:rPr>
              <a:t>Еще парочка советов…</a:t>
            </a:r>
            <a:endParaRPr lang="en-US" sz="4200" dirty="0">
              <a:solidFill>
                <a:srgbClr val="303030"/>
              </a:solidFill>
              <a:latin typeface="Montserrat Semi-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552267" y="3082183"/>
            <a:ext cx="9470192" cy="939059"/>
            <a:chOff x="0" y="0"/>
            <a:chExt cx="12626923" cy="125207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49313" cy="433458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32880" y="672090"/>
              <a:ext cx="12594043" cy="579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ru-RU" sz="2800" dirty="0" smtClean="0">
                  <a:solidFill>
                    <a:srgbClr val="303030"/>
                  </a:solidFill>
                  <a:latin typeface="Montserrat Semi-Bold"/>
                </a:rPr>
                <a:t>Выравнивайте текст по левому краю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5400000">
            <a:off x="9307364" y="-6687989"/>
            <a:ext cx="9525" cy="1862425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3" name="Группа 12"/>
          <p:cNvGrpSpPr/>
          <p:nvPr/>
        </p:nvGrpSpPr>
        <p:grpSpPr>
          <a:xfrm>
            <a:off x="1524000" y="9728672"/>
            <a:ext cx="15202418" cy="201531"/>
            <a:chOff x="1524000" y="9728672"/>
            <a:chExt cx="15202418" cy="201531"/>
          </a:xfrm>
        </p:grpSpPr>
        <p:sp>
          <p:nvSpPr>
            <p:cNvPr id="14" name="TextBox 9"/>
            <p:cNvSpPr txBox="1"/>
            <p:nvPr/>
          </p:nvSpPr>
          <p:spPr>
            <a:xfrm>
              <a:off x="15925800" y="9728673"/>
              <a:ext cx="800618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9"/>
                </a:lnSpc>
                <a:spcBef>
                  <a:spcPct val="0"/>
                </a:spcBef>
              </a:pPr>
              <a:r>
                <a:rPr lang="en-US" sz="1199" spc="120" dirty="0" smtClean="0">
                  <a:solidFill>
                    <a:srgbClr val="303030"/>
                  </a:solidFill>
                  <a:latin typeface="Montserrat Semi-Bold"/>
                </a:rPr>
                <a:t>202</a:t>
              </a:r>
              <a:r>
                <a:rPr lang="ru-RU" sz="1199" spc="120" dirty="0" smtClean="0">
                  <a:solidFill>
                    <a:srgbClr val="303030"/>
                  </a:solidFill>
                  <a:latin typeface="Montserrat Semi-Bold"/>
                </a:rPr>
                <a:t>1</a:t>
              </a:r>
              <a:endParaRPr lang="en-US" sz="1199" spc="120" dirty="0">
                <a:solidFill>
                  <a:srgbClr val="303030"/>
                </a:solidFill>
                <a:latin typeface="Montserrat Semi-Bold"/>
              </a:endParaRPr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1524000" y="9728672"/>
              <a:ext cx="3585728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  <a:spcBef>
                  <a:spcPct val="0"/>
                </a:spcBef>
              </a:pPr>
              <a:r>
                <a:rPr lang="en-US" sz="1199" spc="120" dirty="0">
                  <a:solidFill>
                    <a:srgbClr val="303030"/>
                  </a:solidFill>
                  <a:latin typeface="Montserrat Semi-Bold"/>
                </a:rPr>
                <a:t>ОСНОВЫ </a:t>
              </a:r>
              <a:r>
                <a:rPr lang="en-US" sz="1199" spc="120" dirty="0" smtClean="0">
                  <a:solidFill>
                    <a:srgbClr val="303030"/>
                  </a:solidFill>
                  <a:latin typeface="Montserrat Semi-Bold"/>
                </a:rPr>
                <a:t>УСПЕХА</a:t>
              </a:r>
              <a:endParaRPr lang="en-US" sz="1199" spc="120" dirty="0">
                <a:solidFill>
                  <a:srgbClr val="303030"/>
                </a:solidFill>
                <a:latin typeface="Montserrat Semi-Bold"/>
              </a:endParaRPr>
            </a:p>
          </p:txBody>
        </p:sp>
      </p:grpSp>
      <p:grpSp>
        <p:nvGrpSpPr>
          <p:cNvPr id="16" name="Group 5"/>
          <p:cNvGrpSpPr/>
          <p:nvPr/>
        </p:nvGrpSpPr>
        <p:grpSpPr>
          <a:xfrm>
            <a:off x="1528619" y="4886669"/>
            <a:ext cx="9470192" cy="1400724"/>
            <a:chOff x="0" y="0"/>
            <a:chExt cx="12626923" cy="1867631"/>
          </a:xfrm>
        </p:grpSpPr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49313" cy="433458"/>
            </a:xfrm>
            <a:prstGeom prst="rect">
              <a:avLst/>
            </a:prstGeom>
          </p:spPr>
        </p:pic>
        <p:sp>
          <p:nvSpPr>
            <p:cNvPr id="18" name="TextBox 7"/>
            <p:cNvSpPr txBox="1"/>
            <p:nvPr/>
          </p:nvSpPr>
          <p:spPr>
            <a:xfrm>
              <a:off x="32880" y="672090"/>
              <a:ext cx="12594043" cy="11955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ru-RU" sz="2800" dirty="0" smtClean="0">
                  <a:solidFill>
                    <a:srgbClr val="303030"/>
                  </a:solidFill>
                  <a:latin typeface="Montserrat Semi-Bold"/>
                </a:rPr>
                <a:t>Используйте единый стиль в оформлении презентации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554629" y="7187358"/>
            <a:ext cx="9470192" cy="939059"/>
            <a:chOff x="0" y="0"/>
            <a:chExt cx="12626923" cy="1252078"/>
          </a:xfrm>
        </p:grpSpPr>
        <p:pic>
          <p:nvPicPr>
            <p:cNvPr id="23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49313" cy="433458"/>
            </a:xfrm>
            <a:prstGeom prst="rect">
              <a:avLst/>
            </a:prstGeom>
          </p:spPr>
        </p:pic>
        <p:sp>
          <p:nvSpPr>
            <p:cNvPr id="24" name="TextBox 7"/>
            <p:cNvSpPr txBox="1"/>
            <p:nvPr/>
          </p:nvSpPr>
          <p:spPr>
            <a:xfrm>
              <a:off x="32880" y="672090"/>
              <a:ext cx="12594043" cy="5799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ru-RU" sz="2800" dirty="0" smtClean="0">
                  <a:solidFill>
                    <a:srgbClr val="303030"/>
                  </a:solidFill>
                  <a:latin typeface="Montserrat Semi-Bold"/>
                </a:rPr>
                <a:t>Одна картинка стоит тысячи слов</a:t>
              </a:r>
            </a:p>
          </p:txBody>
        </p:sp>
      </p:grpSp>
      <p:pic>
        <p:nvPicPr>
          <p:cNvPr id="3078" name="Picture 6" descr="https://images1.ynet.co.il/PicServer5/2019/10/28/9562933/Shkufi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07" t="56" r="43447" b="-1068"/>
          <a:stretch/>
        </p:blipFill>
        <p:spPr bwMode="auto">
          <a:xfrm flipH="1">
            <a:off x="11201400" y="-38099"/>
            <a:ext cx="7162800" cy="93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4"/>
          <p:cNvSpPr/>
          <p:nvPr/>
        </p:nvSpPr>
        <p:spPr>
          <a:xfrm>
            <a:off x="11197813" y="-441326"/>
            <a:ext cx="9525" cy="10623253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89570" y="3999206"/>
            <a:ext cx="14308859" cy="2192789"/>
            <a:chOff x="0" y="-754508"/>
            <a:chExt cx="19078479" cy="2923719"/>
          </a:xfrm>
        </p:grpSpPr>
        <p:sp>
          <p:nvSpPr>
            <p:cNvPr id="3" name="TextBox 3"/>
            <p:cNvSpPr txBox="1"/>
            <p:nvPr/>
          </p:nvSpPr>
          <p:spPr>
            <a:xfrm>
              <a:off x="0" y="-754508"/>
              <a:ext cx="7552083" cy="2923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34"/>
                </a:lnSpc>
              </a:pPr>
              <a:r>
                <a:rPr lang="en-US" sz="7195">
                  <a:solidFill>
                    <a:srgbClr val="E8E8E8"/>
                  </a:solidFill>
                  <a:latin typeface="Montserrat Semi-Bold"/>
                </a:rPr>
                <a:t>У вас все получится!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615406" y="-41583"/>
              <a:ext cx="6463073" cy="1452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 u="none" dirty="0" err="1">
                  <a:solidFill>
                    <a:srgbClr val="FFFFFF"/>
                  </a:solidFill>
                  <a:latin typeface="Montserrat Semi-Bold Bold"/>
                </a:rPr>
                <a:t>Расслабьтесь</a:t>
              </a:r>
              <a:r>
                <a:rPr lang="en-US" sz="2100" u="none" dirty="0">
                  <a:solidFill>
                    <a:srgbClr val="FFFFFF"/>
                  </a:solidFill>
                  <a:latin typeface="Montserrat Semi-Bold Bold"/>
                </a:rPr>
                <a:t> и </a:t>
              </a:r>
              <a:r>
                <a:rPr lang="en-US" sz="2100" u="none" dirty="0" err="1">
                  <a:solidFill>
                    <a:srgbClr val="FFFFFF"/>
                  </a:solidFill>
                  <a:latin typeface="Montserrat Semi-Bold Bold"/>
                </a:rPr>
                <a:t>наслаждайтесь</a:t>
              </a:r>
              <a:r>
                <a:rPr lang="en-US" sz="2100" u="none" dirty="0">
                  <a:solidFill>
                    <a:srgbClr val="FFFFFF"/>
                  </a:solidFill>
                  <a:latin typeface="Montserrat Semi-Bold Bold"/>
                </a:rPr>
                <a:t> </a:t>
              </a:r>
              <a:r>
                <a:rPr lang="en-US" sz="2100" u="none" dirty="0" err="1" smtClean="0">
                  <a:solidFill>
                    <a:srgbClr val="FFFFFF"/>
                  </a:solidFill>
                  <a:latin typeface="Montserrat Semi-Bold Bold"/>
                </a:rPr>
                <a:t>процессом</a:t>
              </a:r>
              <a:r>
                <a:rPr lang="en-US" sz="2100" u="none" dirty="0" smtClean="0">
                  <a:solidFill>
                    <a:srgbClr val="FFFFFF"/>
                  </a:solidFill>
                  <a:latin typeface="Montserrat Semi-Bold Bold"/>
                </a:rPr>
                <a:t>. </a:t>
              </a:r>
              <a:endParaRPr lang="ru-RU" sz="2100" u="none" dirty="0" smtClean="0">
                <a:solidFill>
                  <a:srgbClr val="FFFFFF"/>
                </a:solidFill>
                <a:latin typeface="Montserrat Semi-Bold Bold"/>
              </a:endParaRPr>
            </a:p>
            <a:p>
              <a:pPr marL="0" lvl="0" indent="0"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 u="none" dirty="0" err="1" smtClean="0">
                  <a:solidFill>
                    <a:srgbClr val="FFFFFF"/>
                  </a:solidFill>
                  <a:latin typeface="Montserrat Semi-Bold Bold"/>
                </a:rPr>
                <a:t>Удачи</a:t>
              </a:r>
              <a:r>
                <a:rPr lang="en-US" sz="2100" u="none" dirty="0">
                  <a:solidFill>
                    <a:srgbClr val="FFFFFF"/>
                  </a:solidFill>
                  <a:latin typeface="Montserrat Semi-Bold Bold"/>
                </a:rPr>
                <a:t>!</a:t>
              </a: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8375037" y="707352"/>
              <a:ext cx="2993003" cy="117664"/>
              <a:chOff x="-286961" y="0"/>
              <a:chExt cx="3876570" cy="152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86961" y="0"/>
                <a:ext cx="387657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3876570" h="152400">
                    <a:moveTo>
                      <a:pt x="0" y="0"/>
                    </a:moveTo>
                    <a:lnTo>
                      <a:pt x="3876570" y="0"/>
                    </a:lnTo>
                    <a:lnTo>
                      <a:pt x="387657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F2D00"/>
              </a:solidFill>
            </p:spPr>
          </p:sp>
        </p:grpSp>
      </p:grpSp>
      <p:sp>
        <p:nvSpPr>
          <p:cNvPr id="7" name="AutoShape 7"/>
          <p:cNvSpPr/>
          <p:nvPr/>
        </p:nvSpPr>
        <p:spPr>
          <a:xfrm rot="5400000">
            <a:off x="9293664" y="-1083786"/>
            <a:ext cx="9525" cy="18889356"/>
          </a:xfrm>
          <a:prstGeom prst="rect">
            <a:avLst/>
          </a:prstGeom>
          <a:solidFill>
            <a:srgbClr val="FFFFFF">
              <a:alpha val="29804"/>
            </a:srgbClr>
          </a:solidFill>
        </p:spPr>
      </p:sp>
      <p:grpSp>
        <p:nvGrpSpPr>
          <p:cNvPr id="14" name="Группа 13"/>
          <p:cNvGrpSpPr/>
          <p:nvPr/>
        </p:nvGrpSpPr>
        <p:grpSpPr>
          <a:xfrm>
            <a:off x="1524000" y="9728672"/>
            <a:ext cx="15202418" cy="201531"/>
            <a:chOff x="1524000" y="9728672"/>
            <a:chExt cx="15202418" cy="201531"/>
          </a:xfrm>
        </p:grpSpPr>
        <p:sp>
          <p:nvSpPr>
            <p:cNvPr id="15" name="TextBox 9"/>
            <p:cNvSpPr txBox="1"/>
            <p:nvPr/>
          </p:nvSpPr>
          <p:spPr>
            <a:xfrm>
              <a:off x="15925800" y="9728673"/>
              <a:ext cx="800618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9"/>
                </a:lnSpc>
                <a:spcBef>
                  <a:spcPct val="0"/>
                </a:spcBef>
              </a:pPr>
              <a:r>
                <a:rPr lang="en-US" sz="1199" spc="120" dirty="0" smtClean="0">
                  <a:solidFill>
                    <a:schemeClr val="bg1"/>
                  </a:solidFill>
                  <a:latin typeface="Montserrat Semi-Bold"/>
                </a:rPr>
                <a:t>202</a:t>
              </a:r>
              <a:r>
                <a:rPr lang="ru-RU" sz="1199" spc="120" dirty="0" smtClean="0">
                  <a:solidFill>
                    <a:schemeClr val="bg1"/>
                  </a:solidFill>
                  <a:latin typeface="Montserrat Semi-Bold"/>
                </a:rPr>
                <a:t>1</a:t>
              </a:r>
              <a:endParaRPr lang="en-US" sz="1199" spc="120" dirty="0">
                <a:solidFill>
                  <a:schemeClr val="bg1"/>
                </a:solidFill>
                <a:latin typeface="Montserrat Semi-Bold"/>
              </a:endParaRPr>
            </a:p>
          </p:txBody>
        </p:sp>
        <p:sp>
          <p:nvSpPr>
            <p:cNvPr id="16" name="TextBox 10"/>
            <p:cNvSpPr txBox="1"/>
            <p:nvPr/>
          </p:nvSpPr>
          <p:spPr>
            <a:xfrm>
              <a:off x="1524000" y="9728672"/>
              <a:ext cx="3585728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  <a:spcBef>
                  <a:spcPct val="0"/>
                </a:spcBef>
              </a:pPr>
              <a:r>
                <a:rPr lang="en-US" sz="1199" spc="120" dirty="0">
                  <a:solidFill>
                    <a:schemeClr val="bg1"/>
                  </a:solidFill>
                  <a:latin typeface="Montserrat Semi-Bold"/>
                </a:rPr>
                <a:t>ОСНОВЫ </a:t>
              </a:r>
              <a:r>
                <a:rPr lang="en-US" sz="1199" spc="120" dirty="0" smtClean="0">
                  <a:solidFill>
                    <a:schemeClr val="bg1"/>
                  </a:solidFill>
                  <a:latin typeface="Montserrat Semi-Bold"/>
                </a:rPr>
                <a:t>УСПЕХА</a:t>
              </a:r>
              <a:endParaRPr lang="en-US" sz="1199" spc="120" dirty="0">
                <a:solidFill>
                  <a:schemeClr val="bg1"/>
                </a:solidFill>
                <a:latin typeface="Montserrat Semi-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46282" y="1215558"/>
            <a:ext cx="11730472" cy="7838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ru-RU" sz="4400" dirty="0" smtClean="0">
                <a:solidFill>
                  <a:srgbClr val="303030"/>
                </a:solidFill>
                <a:latin typeface="Montserrat Semi-Bold" panose="020B0604020202020204" charset="-52"/>
              </a:rPr>
              <a:t>Эффект превосходства изображений</a:t>
            </a:r>
            <a:endParaRPr lang="ru-RU" sz="4400" dirty="0">
              <a:solidFill>
                <a:srgbClr val="303030"/>
              </a:solidFill>
              <a:latin typeface="Montserrat Semi-Bold" panose="020B0604020202020204" charset="-52"/>
            </a:endParaRPr>
          </a:p>
        </p:txBody>
      </p:sp>
      <p:sp>
        <p:nvSpPr>
          <p:cNvPr id="18" name="AutoShape 18"/>
          <p:cNvSpPr/>
          <p:nvPr/>
        </p:nvSpPr>
        <p:spPr>
          <a:xfrm rot="5400000">
            <a:off x="9363717" y="-6811015"/>
            <a:ext cx="9525" cy="18889356"/>
          </a:xfrm>
          <a:prstGeom prst="rect">
            <a:avLst/>
          </a:prstGeom>
          <a:solidFill>
            <a:srgbClr val="FFFFFF">
              <a:alpha val="29804"/>
            </a:srgbClr>
          </a:solidFill>
        </p:spPr>
      </p:sp>
      <p:grpSp>
        <p:nvGrpSpPr>
          <p:cNvPr id="40" name="Группа 39"/>
          <p:cNvGrpSpPr/>
          <p:nvPr/>
        </p:nvGrpSpPr>
        <p:grpSpPr>
          <a:xfrm>
            <a:off x="1524000" y="9728672"/>
            <a:ext cx="15202418" cy="201531"/>
            <a:chOff x="1524000" y="9728672"/>
            <a:chExt cx="15202418" cy="201531"/>
          </a:xfrm>
        </p:grpSpPr>
        <p:sp>
          <p:nvSpPr>
            <p:cNvPr id="41" name="TextBox 9"/>
            <p:cNvSpPr txBox="1"/>
            <p:nvPr/>
          </p:nvSpPr>
          <p:spPr>
            <a:xfrm>
              <a:off x="15925800" y="9728673"/>
              <a:ext cx="800618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9"/>
                </a:lnSpc>
                <a:spcBef>
                  <a:spcPct val="0"/>
                </a:spcBef>
              </a:pPr>
              <a:r>
                <a:rPr lang="en-US" sz="1199" spc="120" dirty="0" smtClean="0">
                  <a:solidFill>
                    <a:srgbClr val="191919"/>
                  </a:solidFill>
                  <a:latin typeface="Montserrat Semi-Bold"/>
                </a:rPr>
                <a:t>202</a:t>
              </a:r>
              <a:r>
                <a:rPr lang="ru-RU" sz="1199" spc="120" dirty="0" smtClean="0">
                  <a:solidFill>
                    <a:srgbClr val="191919"/>
                  </a:solidFill>
                  <a:latin typeface="Montserrat Semi-Bold"/>
                </a:rPr>
                <a:t>1</a:t>
              </a:r>
              <a:endParaRPr lang="en-US" sz="1199" spc="120" dirty="0">
                <a:solidFill>
                  <a:srgbClr val="191919"/>
                </a:solidFill>
                <a:latin typeface="Montserrat Semi-Bold"/>
              </a:endParaRPr>
            </a:p>
          </p:txBody>
        </p:sp>
        <p:sp>
          <p:nvSpPr>
            <p:cNvPr id="42" name="TextBox 10"/>
            <p:cNvSpPr txBox="1"/>
            <p:nvPr/>
          </p:nvSpPr>
          <p:spPr>
            <a:xfrm>
              <a:off x="1524000" y="9728672"/>
              <a:ext cx="3585728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  <a:spcBef>
                  <a:spcPct val="0"/>
                </a:spcBef>
              </a:pPr>
              <a:r>
                <a:rPr lang="en-US" sz="1199" spc="120" dirty="0">
                  <a:solidFill>
                    <a:srgbClr val="191919"/>
                  </a:solidFill>
                  <a:latin typeface="Montserrat Semi-Bold"/>
                </a:rPr>
                <a:t>ОСНОВЫ </a:t>
              </a:r>
              <a:r>
                <a:rPr lang="en-US" sz="1199" spc="120" dirty="0" smtClean="0">
                  <a:solidFill>
                    <a:srgbClr val="191919"/>
                  </a:solidFill>
                  <a:latin typeface="Montserrat Semi-Bold"/>
                </a:rPr>
                <a:t>УСПЕХА</a:t>
              </a:r>
              <a:endParaRPr lang="en-US" sz="1199" spc="120" dirty="0">
                <a:solidFill>
                  <a:srgbClr val="191919"/>
                </a:solidFill>
                <a:latin typeface="Montserrat Semi-Bold"/>
              </a:endParaRPr>
            </a:p>
          </p:txBody>
        </p:sp>
      </p:grpSp>
      <p:grpSp>
        <p:nvGrpSpPr>
          <p:cNvPr id="48" name="Group 8"/>
          <p:cNvGrpSpPr/>
          <p:nvPr/>
        </p:nvGrpSpPr>
        <p:grpSpPr>
          <a:xfrm>
            <a:off x="6502928" y="3848100"/>
            <a:ext cx="4698472" cy="1318974"/>
            <a:chOff x="0" y="0"/>
            <a:chExt cx="6264629" cy="1758632"/>
          </a:xfrm>
        </p:grpSpPr>
        <p:grpSp>
          <p:nvGrpSpPr>
            <p:cNvPr id="50" name="Group 10"/>
            <p:cNvGrpSpPr/>
            <p:nvPr/>
          </p:nvGrpSpPr>
          <p:grpSpPr>
            <a:xfrm>
              <a:off x="0" y="0"/>
              <a:ext cx="1533663" cy="122123"/>
              <a:chOff x="0" y="0"/>
              <a:chExt cx="1913890" cy="152400"/>
            </a:xfrm>
          </p:grpSpPr>
          <p:sp>
            <p:nvSpPr>
              <p:cNvPr id="52" name="Freeform 11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F2D00"/>
              </a:solidFill>
            </p:spPr>
          </p:sp>
        </p:grpSp>
        <p:sp>
          <p:nvSpPr>
            <p:cNvPr id="51" name="TextBox 12"/>
            <p:cNvSpPr txBox="1"/>
            <p:nvPr/>
          </p:nvSpPr>
          <p:spPr>
            <a:xfrm>
              <a:off x="0" y="609600"/>
              <a:ext cx="6264629" cy="1149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r>
                <a:rPr lang="ru-RU" sz="2800" u="none" dirty="0" smtClean="0">
                  <a:solidFill>
                    <a:srgbClr val="303030"/>
                  </a:solidFill>
                  <a:latin typeface="Montserrat Semi-Bold Bold"/>
                </a:rPr>
                <a:t>20% того, </a:t>
              </a:r>
            </a:p>
            <a:p>
              <a:pPr marL="0" lvl="0" indent="0" algn="l">
                <a:spcBef>
                  <a:spcPct val="0"/>
                </a:spcBef>
              </a:pPr>
              <a:r>
                <a:rPr lang="ru-RU" sz="2800" u="none" dirty="0" smtClean="0">
                  <a:solidFill>
                    <a:srgbClr val="303030"/>
                  </a:solidFill>
                  <a:latin typeface="Montserrat Semi-Bold Bold"/>
                </a:rPr>
                <a:t>что увидели</a:t>
              </a:r>
              <a:endParaRPr lang="en-US" sz="2800" u="none" dirty="0">
                <a:solidFill>
                  <a:srgbClr val="303030"/>
                </a:solidFill>
                <a:latin typeface="Montserrat Semi-Bold Bold"/>
              </a:endParaRPr>
            </a:p>
          </p:txBody>
        </p:sp>
      </p:grpSp>
      <p:grpSp>
        <p:nvGrpSpPr>
          <p:cNvPr id="53" name="Group 13"/>
          <p:cNvGrpSpPr/>
          <p:nvPr/>
        </p:nvGrpSpPr>
        <p:grpSpPr>
          <a:xfrm>
            <a:off x="11201400" y="3848100"/>
            <a:ext cx="4534418" cy="1815692"/>
            <a:chOff x="0" y="0"/>
            <a:chExt cx="6115868" cy="2420921"/>
          </a:xfrm>
        </p:grpSpPr>
        <p:grpSp>
          <p:nvGrpSpPr>
            <p:cNvPr id="55" name="Group 15"/>
            <p:cNvGrpSpPr/>
            <p:nvPr/>
          </p:nvGrpSpPr>
          <p:grpSpPr>
            <a:xfrm>
              <a:off x="0" y="0"/>
              <a:ext cx="1533663" cy="122123"/>
              <a:chOff x="0" y="0"/>
              <a:chExt cx="1913890" cy="152400"/>
            </a:xfrm>
          </p:grpSpPr>
          <p:sp>
            <p:nvSpPr>
              <p:cNvPr id="57" name="Freeform 16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F2D00"/>
              </a:solidFill>
            </p:spPr>
          </p:sp>
        </p:grpSp>
        <p:sp>
          <p:nvSpPr>
            <p:cNvPr id="56" name="TextBox 17"/>
            <p:cNvSpPr txBox="1"/>
            <p:nvPr/>
          </p:nvSpPr>
          <p:spPr>
            <a:xfrm>
              <a:off x="0" y="697373"/>
              <a:ext cx="6115868" cy="1723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r>
                <a:rPr lang="ru-RU" sz="2800" u="none" dirty="0" smtClean="0">
                  <a:solidFill>
                    <a:srgbClr val="303030"/>
                  </a:solidFill>
                  <a:latin typeface="Montserrat Semi-Bold Bold"/>
                </a:rPr>
                <a:t>65% того, ч</a:t>
              </a:r>
              <a:r>
                <a:rPr lang="ru-RU" sz="2800" dirty="0" smtClean="0">
                  <a:solidFill>
                    <a:srgbClr val="303030"/>
                  </a:solidFill>
                  <a:latin typeface="Montserrat Semi-Bold Bold"/>
                </a:rPr>
                <a:t>то увидели и услышали одновременно</a:t>
              </a:r>
              <a:endParaRPr lang="en-US" sz="2800" u="none" dirty="0">
                <a:solidFill>
                  <a:srgbClr val="303030"/>
                </a:solidFill>
                <a:latin typeface="Montserrat Semi-Bold Bold"/>
              </a:endParaRPr>
            </a:p>
          </p:txBody>
        </p:sp>
      </p:grp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99498315"/>
              </p:ext>
            </p:extLst>
          </p:nvPr>
        </p:nvGraphicFramePr>
        <p:xfrm>
          <a:off x="1478632" y="5959658"/>
          <a:ext cx="5387918" cy="3279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"/>
          <p:cNvSpPr txBox="1"/>
          <p:nvPr/>
        </p:nvSpPr>
        <p:spPr>
          <a:xfrm>
            <a:off x="5025763" y="2651516"/>
            <a:ext cx="11730472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720"/>
              </a:lnSpc>
            </a:pPr>
            <a:r>
              <a:rPr lang="ru-RU" sz="3600" dirty="0" smtClean="0">
                <a:solidFill>
                  <a:srgbClr val="303030"/>
                </a:solidFill>
                <a:latin typeface="Montserrat" panose="00000500000000000000" pitchFamily="2" charset="-52"/>
              </a:rPr>
              <a:t>через 72 часа люди способны вспомнить…</a:t>
            </a:r>
            <a:endParaRPr lang="ru-RU" sz="3600" dirty="0">
              <a:solidFill>
                <a:srgbClr val="303030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524000" y="3848476"/>
            <a:ext cx="4698472" cy="1336891"/>
            <a:chOff x="1524000" y="3061827"/>
            <a:chExt cx="4698472" cy="1336891"/>
          </a:xfrm>
        </p:grpSpPr>
        <p:grpSp>
          <p:nvGrpSpPr>
            <p:cNvPr id="45" name="Group 5"/>
            <p:cNvGrpSpPr/>
            <p:nvPr/>
          </p:nvGrpSpPr>
          <p:grpSpPr>
            <a:xfrm>
              <a:off x="1546282" y="3061827"/>
              <a:ext cx="1150248" cy="91592"/>
              <a:chOff x="0" y="0"/>
              <a:chExt cx="1913890" cy="152400"/>
            </a:xfrm>
          </p:grpSpPr>
          <p:sp>
            <p:nvSpPr>
              <p:cNvPr id="47" name="Freeform 6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F2D00"/>
              </a:solidFill>
            </p:spPr>
          </p:sp>
        </p:grpSp>
        <p:sp>
          <p:nvSpPr>
            <p:cNvPr id="27" name="TextBox 12"/>
            <p:cNvSpPr txBox="1"/>
            <p:nvPr/>
          </p:nvSpPr>
          <p:spPr>
            <a:xfrm>
              <a:off x="1524000" y="3536944"/>
              <a:ext cx="4698472" cy="8617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r>
                <a:rPr lang="ru-RU" sz="2800" u="none" dirty="0" smtClean="0">
                  <a:solidFill>
                    <a:srgbClr val="303030"/>
                  </a:solidFill>
                  <a:latin typeface="Montserrat Semi-Bold Bold"/>
                </a:rPr>
                <a:t>10% того, </a:t>
              </a:r>
            </a:p>
            <a:p>
              <a:pPr marL="0" lvl="0" indent="0" algn="l">
                <a:spcBef>
                  <a:spcPct val="0"/>
                </a:spcBef>
              </a:pPr>
              <a:r>
                <a:rPr lang="ru-RU" sz="2800" u="none" dirty="0" smtClean="0">
                  <a:solidFill>
                    <a:srgbClr val="303030"/>
                  </a:solidFill>
                  <a:latin typeface="Montserrat Semi-Bold Bold"/>
                </a:rPr>
                <a:t>что услышали</a:t>
              </a:r>
              <a:endParaRPr lang="en-US" sz="2800" u="none" dirty="0">
                <a:solidFill>
                  <a:srgbClr val="303030"/>
                </a:solidFill>
                <a:latin typeface="Montserrat Semi-Bold Bold"/>
              </a:endParaRPr>
            </a:p>
          </p:txBody>
        </p:sp>
      </p:grp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507285967"/>
              </p:ext>
            </p:extLst>
          </p:nvPr>
        </p:nvGraphicFramePr>
        <p:xfrm>
          <a:off x="6158205" y="5978702"/>
          <a:ext cx="5387918" cy="3279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334283164"/>
              </p:ext>
            </p:extLst>
          </p:nvPr>
        </p:nvGraphicFramePr>
        <p:xfrm>
          <a:off x="11049000" y="5959961"/>
          <a:ext cx="5387918" cy="3279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1659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29" grpId="0">
        <p:bldAsOne/>
      </p:bldGraphic>
      <p:bldGraphic spid="3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39601" y="1257300"/>
            <a:ext cx="9448199" cy="7838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720"/>
              </a:lnSpc>
            </a:pPr>
            <a:r>
              <a:rPr lang="ru-RU" sz="4400" dirty="0">
                <a:solidFill>
                  <a:schemeClr val="bg1"/>
                </a:solidFill>
                <a:latin typeface="Montserrat Semi-Bold" panose="020B0604020202020204" charset="-52"/>
              </a:rPr>
              <a:t>Этапы создания презентации</a:t>
            </a:r>
          </a:p>
        </p:txBody>
      </p:sp>
      <p:sp>
        <p:nvSpPr>
          <p:cNvPr id="3" name="AutoShape 3"/>
          <p:cNvSpPr/>
          <p:nvPr/>
        </p:nvSpPr>
        <p:spPr>
          <a:xfrm rot="5400000">
            <a:off x="9139233" y="-6510333"/>
            <a:ext cx="9534" cy="18288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0" name="Group 3"/>
          <p:cNvGrpSpPr/>
          <p:nvPr/>
        </p:nvGrpSpPr>
        <p:grpSpPr>
          <a:xfrm>
            <a:off x="1524000" y="3034307"/>
            <a:ext cx="4700439" cy="2322475"/>
            <a:chOff x="27093" y="0"/>
            <a:chExt cx="6267251" cy="3096633"/>
          </a:xfrm>
        </p:grpSpPr>
        <p:sp>
          <p:nvSpPr>
            <p:cNvPr id="21" name="TextBox 4"/>
            <p:cNvSpPr txBox="1"/>
            <p:nvPr/>
          </p:nvSpPr>
          <p:spPr>
            <a:xfrm>
              <a:off x="27093" y="1386764"/>
              <a:ext cx="6026508" cy="1709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ru-RU" sz="24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Тема должна быть достаточно узкой, чтобы в конце предложить решение проблемы. </a:t>
              </a:r>
              <a:endParaRPr lang="en-US" sz="2400" dirty="0">
                <a:solidFill>
                  <a:schemeClr val="bg1"/>
                </a:solidFill>
                <a:latin typeface="Montserrat" panose="00000500000000000000" pitchFamily="2" charset="-52"/>
              </a:endParaRPr>
            </a:p>
          </p:txBody>
        </p:sp>
        <p:grpSp>
          <p:nvGrpSpPr>
            <p:cNvPr id="22" name="Group 5"/>
            <p:cNvGrpSpPr/>
            <p:nvPr/>
          </p:nvGrpSpPr>
          <p:grpSpPr>
            <a:xfrm>
              <a:off x="29709" y="0"/>
              <a:ext cx="1533663" cy="122123"/>
              <a:chOff x="0" y="0"/>
              <a:chExt cx="1913890" cy="152400"/>
            </a:xfrm>
          </p:grpSpPr>
          <p:sp>
            <p:nvSpPr>
              <p:cNvPr id="24" name="Freeform 6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F2D00"/>
              </a:solidFill>
            </p:spPr>
          </p:sp>
        </p:grpSp>
        <p:sp>
          <p:nvSpPr>
            <p:cNvPr id="23" name="TextBox 7"/>
            <p:cNvSpPr txBox="1"/>
            <p:nvPr/>
          </p:nvSpPr>
          <p:spPr>
            <a:xfrm>
              <a:off x="29709" y="555739"/>
              <a:ext cx="6264635" cy="495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2940"/>
                </a:lnSpc>
                <a:spcBef>
                  <a:spcPct val="0"/>
                </a:spcBef>
              </a:pPr>
              <a:r>
                <a:rPr lang="ru-RU" sz="2800" dirty="0">
                  <a:solidFill>
                    <a:schemeClr val="bg1"/>
                  </a:solidFill>
                  <a:latin typeface="Montserrat Semi-Bold Bold" panose="020B0604020202020204" charset="-52"/>
                </a:rPr>
                <a:t>Сформулируйте </a:t>
              </a:r>
              <a:r>
                <a:rPr lang="ru-RU" sz="2800" dirty="0" smtClean="0">
                  <a:solidFill>
                    <a:schemeClr val="bg1"/>
                  </a:solidFill>
                  <a:latin typeface="Montserrat Semi-Bold Bold" panose="020B0604020202020204" charset="-52"/>
                </a:rPr>
                <a:t>тему</a:t>
              </a:r>
              <a:endParaRPr lang="en-US" sz="2800" u="none" dirty="0">
                <a:solidFill>
                  <a:schemeClr val="bg1"/>
                </a:solidFill>
                <a:latin typeface="Montserrat Semi-Bold Bold" panose="020B0604020202020204" charset="-52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524000" y="9728672"/>
            <a:ext cx="15202418" cy="201531"/>
            <a:chOff x="1524000" y="9728672"/>
            <a:chExt cx="15202418" cy="201531"/>
          </a:xfrm>
        </p:grpSpPr>
        <p:sp>
          <p:nvSpPr>
            <p:cNvPr id="37" name="TextBox 9"/>
            <p:cNvSpPr txBox="1"/>
            <p:nvPr/>
          </p:nvSpPr>
          <p:spPr>
            <a:xfrm>
              <a:off x="15925800" y="9728673"/>
              <a:ext cx="800618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9"/>
                </a:lnSpc>
                <a:spcBef>
                  <a:spcPct val="0"/>
                </a:spcBef>
              </a:pPr>
              <a:r>
                <a:rPr lang="en-US" sz="1199" spc="120" dirty="0" smtClean="0">
                  <a:solidFill>
                    <a:srgbClr val="E6E6E6"/>
                  </a:solidFill>
                  <a:latin typeface="Montserrat Semi-Bold"/>
                </a:rPr>
                <a:t>202</a:t>
              </a:r>
              <a:r>
                <a:rPr lang="ru-RU" sz="1199" spc="120" dirty="0" smtClean="0">
                  <a:solidFill>
                    <a:srgbClr val="E6E6E6"/>
                  </a:solidFill>
                  <a:latin typeface="Montserrat Semi-Bold"/>
                </a:rPr>
                <a:t>1</a:t>
              </a:r>
              <a:endParaRPr lang="en-US" sz="1199" spc="120" dirty="0">
                <a:solidFill>
                  <a:srgbClr val="E6E6E6"/>
                </a:solidFill>
                <a:latin typeface="Montserrat Semi-Bold"/>
              </a:endParaRPr>
            </a:p>
          </p:txBody>
        </p:sp>
        <p:sp>
          <p:nvSpPr>
            <p:cNvPr id="38" name="TextBox 10"/>
            <p:cNvSpPr txBox="1"/>
            <p:nvPr/>
          </p:nvSpPr>
          <p:spPr>
            <a:xfrm>
              <a:off x="1524000" y="9728672"/>
              <a:ext cx="3585728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  <a:spcBef>
                  <a:spcPct val="0"/>
                </a:spcBef>
              </a:pPr>
              <a:r>
                <a:rPr lang="en-US" sz="1199" spc="120" dirty="0">
                  <a:solidFill>
                    <a:srgbClr val="E6E6E6"/>
                  </a:solidFill>
                  <a:latin typeface="Montserrat Semi-Bold"/>
                </a:rPr>
                <a:t>ОСНОВЫ </a:t>
              </a:r>
              <a:r>
                <a:rPr lang="en-US" sz="1199" spc="120" dirty="0" smtClean="0">
                  <a:solidFill>
                    <a:srgbClr val="E6E6E6"/>
                  </a:solidFill>
                  <a:latin typeface="Montserrat Semi-Bold"/>
                </a:rPr>
                <a:t>УСПЕХА</a:t>
              </a:r>
              <a:endParaRPr lang="en-US" sz="1199" spc="120" dirty="0">
                <a:solidFill>
                  <a:srgbClr val="E6E6E6"/>
                </a:solidFill>
                <a:latin typeface="Montserrat Semi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3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7629" y="1442233"/>
            <a:ext cx="6574880" cy="639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ru-RU" sz="4200" dirty="0" smtClean="0">
                <a:solidFill>
                  <a:srgbClr val="303030"/>
                </a:solidFill>
                <a:latin typeface="Montserrat Semi-Bold"/>
              </a:rPr>
              <a:t>Формулировка темы</a:t>
            </a:r>
            <a:endParaRPr lang="en-US" sz="4200" dirty="0">
              <a:solidFill>
                <a:srgbClr val="303030"/>
              </a:solidFill>
              <a:latin typeface="Montserrat Semi-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91817" y="3041430"/>
            <a:ext cx="5610567" cy="4559818"/>
            <a:chOff x="0" y="0"/>
            <a:chExt cx="5800952" cy="6079756"/>
          </a:xfrm>
        </p:grpSpPr>
        <p:sp>
          <p:nvSpPr>
            <p:cNvPr id="4" name="TextBox 4"/>
            <p:cNvSpPr txBox="1"/>
            <p:nvPr/>
          </p:nvSpPr>
          <p:spPr>
            <a:xfrm>
              <a:off x="33275" y="3412359"/>
              <a:ext cx="5767677" cy="2667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98"/>
                </a:lnSpc>
                <a:spcBef>
                  <a:spcPct val="0"/>
                </a:spcBef>
              </a:pPr>
              <a:r>
                <a:rPr lang="ru-RU" sz="2800" dirty="0" smtClean="0">
                  <a:solidFill>
                    <a:srgbClr val="303030"/>
                  </a:solidFill>
                  <a:latin typeface="Montserrat Semi-Bold Bold"/>
                </a:rPr>
                <a:t>Публичные выступления</a:t>
              </a:r>
            </a:p>
            <a:p>
              <a:pPr marL="0" lvl="0" indent="0" algn="l">
                <a:lnSpc>
                  <a:spcPts val="2598"/>
                </a:lnSpc>
                <a:spcBef>
                  <a:spcPct val="0"/>
                </a:spcBef>
              </a:pPr>
              <a:endParaRPr lang="ru-RU" sz="2800" dirty="0" smtClean="0">
                <a:solidFill>
                  <a:srgbClr val="303030"/>
                </a:solidFill>
                <a:latin typeface="Montserrat Semi-Bold Bold"/>
              </a:endParaRPr>
            </a:p>
            <a:p>
              <a:pPr marL="0" lvl="0" indent="0" algn="l">
                <a:lnSpc>
                  <a:spcPts val="2598"/>
                </a:lnSpc>
                <a:spcBef>
                  <a:spcPct val="0"/>
                </a:spcBef>
              </a:pPr>
              <a:r>
                <a:rPr lang="ru-RU" sz="2400" u="none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Что такое публичные выступления</a:t>
              </a:r>
            </a:p>
            <a:p>
              <a:pPr marL="0" lvl="0" indent="0" algn="l">
                <a:lnSpc>
                  <a:spcPts val="2598"/>
                </a:lnSpc>
                <a:spcBef>
                  <a:spcPct val="0"/>
                </a:spcBef>
              </a:pPr>
              <a:r>
                <a:rPr lang="ru-RU" sz="24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Когда мы выступаем публично</a:t>
              </a:r>
            </a:p>
            <a:p>
              <a:pPr marL="0" lvl="0" indent="0" algn="l">
                <a:lnSpc>
                  <a:spcPts val="2598"/>
                </a:lnSpc>
                <a:spcBef>
                  <a:spcPct val="0"/>
                </a:spcBef>
              </a:pPr>
              <a:r>
                <a:rPr lang="ru-RU" sz="2400" u="none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Как подготовиться</a:t>
              </a:r>
            </a:p>
            <a:p>
              <a:pPr marL="0" lvl="0" indent="0" algn="l">
                <a:lnSpc>
                  <a:spcPts val="2598"/>
                </a:lnSpc>
                <a:spcBef>
                  <a:spcPct val="0"/>
                </a:spcBef>
              </a:pPr>
              <a:r>
                <a:rPr lang="ru-RU" sz="24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Как работать с аудиторией</a:t>
              </a:r>
              <a:endParaRPr lang="en-US" sz="2400" u="none" dirty="0">
                <a:solidFill>
                  <a:srgbClr val="303030"/>
                </a:solidFill>
                <a:latin typeface="Montserrat" panose="00000500000000000000" pitchFamily="2" charset="-52"/>
              </a:endParaRP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43441" y="0"/>
              <a:ext cx="1533663" cy="122123"/>
              <a:chOff x="54211" y="0"/>
              <a:chExt cx="1913890" cy="152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54211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F2D00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0" y="587617"/>
              <a:ext cx="5767677" cy="23254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3600" dirty="0">
                  <a:solidFill>
                    <a:srgbClr val="303030"/>
                  </a:solidFill>
                  <a:latin typeface="Montserrat" panose="00000500000000000000" pitchFamily="2" charset="-52"/>
                </a:rPr>
                <a:t>01</a:t>
              </a:r>
              <a:r>
                <a:rPr lang="en-US" sz="36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.</a:t>
              </a:r>
              <a:r>
                <a:rPr lang="ru-RU" sz="36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 </a:t>
              </a:r>
            </a:p>
            <a:p>
              <a:pPr>
                <a:lnSpc>
                  <a:spcPts val="3359"/>
                </a:lnSpc>
              </a:pPr>
              <a:r>
                <a:rPr lang="ru-RU" sz="36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Широкая тема, мысль скачет </a:t>
              </a:r>
            </a:p>
            <a:p>
              <a:pPr>
                <a:lnSpc>
                  <a:spcPts val="3359"/>
                </a:lnSpc>
              </a:pPr>
              <a:endParaRPr lang="en-US" sz="3600" dirty="0">
                <a:solidFill>
                  <a:srgbClr val="303030"/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13" name="AutoShape 13"/>
          <p:cNvSpPr/>
          <p:nvPr/>
        </p:nvSpPr>
        <p:spPr>
          <a:xfrm rot="5400000">
            <a:off x="9293664" y="-6820541"/>
            <a:ext cx="9525" cy="18889356"/>
          </a:xfrm>
          <a:prstGeom prst="rect">
            <a:avLst/>
          </a:prstGeom>
          <a:solidFill>
            <a:srgbClr val="FFFFFF">
              <a:alpha val="29804"/>
            </a:srgbClr>
          </a:solidFill>
        </p:spPr>
      </p:sp>
      <p:sp>
        <p:nvSpPr>
          <p:cNvPr id="16" name="AutoShape 16"/>
          <p:cNvSpPr/>
          <p:nvPr/>
        </p:nvSpPr>
        <p:spPr>
          <a:xfrm>
            <a:off x="16068675" y="-168126"/>
            <a:ext cx="9525" cy="10623253"/>
          </a:xfrm>
          <a:prstGeom prst="rect">
            <a:avLst/>
          </a:prstGeom>
          <a:solidFill>
            <a:srgbClr val="FFFFFF">
              <a:alpha val="29804"/>
            </a:srgbClr>
          </a:solidFill>
        </p:spPr>
      </p:sp>
      <p:grpSp>
        <p:nvGrpSpPr>
          <p:cNvPr id="20" name="Group 3"/>
          <p:cNvGrpSpPr/>
          <p:nvPr/>
        </p:nvGrpSpPr>
        <p:grpSpPr>
          <a:xfrm>
            <a:off x="9212101" y="3041430"/>
            <a:ext cx="6327590" cy="4616670"/>
            <a:chOff x="0" y="0"/>
            <a:chExt cx="5800952" cy="6155559"/>
          </a:xfrm>
        </p:grpSpPr>
        <p:sp>
          <p:nvSpPr>
            <p:cNvPr id="21" name="TextBox 4"/>
            <p:cNvSpPr txBox="1"/>
            <p:nvPr/>
          </p:nvSpPr>
          <p:spPr>
            <a:xfrm>
              <a:off x="33275" y="3488162"/>
              <a:ext cx="5767677" cy="2667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98"/>
                </a:lnSpc>
                <a:spcBef>
                  <a:spcPct val="0"/>
                </a:spcBef>
              </a:pPr>
              <a:r>
                <a:rPr lang="ru-RU" sz="2800" dirty="0" smtClean="0">
                  <a:solidFill>
                    <a:srgbClr val="303030"/>
                  </a:solidFill>
                  <a:latin typeface="Montserrat Semi-Bold Bold"/>
                </a:rPr>
                <a:t>Как справиться со страхом публичных выступлений</a:t>
              </a:r>
            </a:p>
            <a:p>
              <a:pPr marL="0" lvl="0" indent="0" algn="l">
                <a:lnSpc>
                  <a:spcPts val="2598"/>
                </a:lnSpc>
                <a:spcBef>
                  <a:spcPct val="0"/>
                </a:spcBef>
              </a:pPr>
              <a:endParaRPr lang="ru-RU" sz="2800" dirty="0" smtClean="0">
                <a:solidFill>
                  <a:srgbClr val="303030"/>
                </a:solidFill>
                <a:latin typeface="Montserrat Semi-Bold Bold"/>
              </a:endParaRPr>
            </a:p>
            <a:p>
              <a:pPr marL="0" lvl="0" indent="0" algn="l">
                <a:lnSpc>
                  <a:spcPts val="2598"/>
                </a:lnSpc>
                <a:spcBef>
                  <a:spcPct val="0"/>
                </a:spcBef>
              </a:pPr>
              <a:r>
                <a:rPr lang="ru-RU" sz="2400" u="none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Почему мы боимся</a:t>
              </a:r>
            </a:p>
            <a:p>
              <a:pPr marL="0" lvl="0" indent="0" algn="l">
                <a:lnSpc>
                  <a:spcPts val="2598"/>
                </a:lnSpc>
                <a:spcBef>
                  <a:spcPct val="0"/>
                </a:spcBef>
              </a:pPr>
              <a:r>
                <a:rPr lang="ru-RU" sz="24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Как перестать бояться</a:t>
              </a:r>
            </a:p>
            <a:p>
              <a:pPr marL="0" lvl="0" indent="0" algn="l">
                <a:lnSpc>
                  <a:spcPts val="2598"/>
                </a:lnSpc>
                <a:spcBef>
                  <a:spcPct val="0"/>
                </a:spcBef>
              </a:pPr>
              <a:r>
                <a:rPr lang="ru-RU" sz="2400" u="none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Что делать, если выступаешь впервые</a:t>
              </a:r>
              <a:endParaRPr lang="en-US" sz="2400" u="none" dirty="0">
                <a:solidFill>
                  <a:srgbClr val="303030"/>
                </a:solidFill>
                <a:latin typeface="Montserrat" panose="00000500000000000000" pitchFamily="2" charset="-52"/>
              </a:endParaRPr>
            </a:p>
          </p:txBody>
        </p:sp>
        <p:grpSp>
          <p:nvGrpSpPr>
            <p:cNvPr id="22" name="Group 5"/>
            <p:cNvGrpSpPr/>
            <p:nvPr/>
          </p:nvGrpSpPr>
          <p:grpSpPr>
            <a:xfrm>
              <a:off x="0" y="0"/>
              <a:ext cx="1533663" cy="122123"/>
              <a:chOff x="0" y="0"/>
              <a:chExt cx="1913890" cy="152400"/>
            </a:xfrm>
          </p:grpSpPr>
          <p:sp>
            <p:nvSpPr>
              <p:cNvPr id="24" name="Freeform 6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F2D00"/>
              </a:solidFill>
            </p:spPr>
          </p:sp>
        </p:grpSp>
        <p:sp>
          <p:nvSpPr>
            <p:cNvPr id="23" name="TextBox 7"/>
            <p:cNvSpPr txBox="1"/>
            <p:nvPr/>
          </p:nvSpPr>
          <p:spPr>
            <a:xfrm>
              <a:off x="0" y="641440"/>
              <a:ext cx="5107056" cy="23254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36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0</a:t>
              </a:r>
              <a:r>
                <a:rPr lang="ru-RU" sz="36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2</a:t>
              </a:r>
              <a:r>
                <a:rPr lang="en-US" sz="36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.</a:t>
              </a:r>
              <a:r>
                <a:rPr lang="ru-RU" sz="36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 </a:t>
              </a:r>
            </a:p>
            <a:p>
              <a:pPr>
                <a:lnSpc>
                  <a:spcPts val="3359"/>
                </a:lnSpc>
              </a:pPr>
              <a:r>
                <a:rPr lang="ru-RU" sz="36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Узкая тема, рассказ льется</a:t>
              </a:r>
            </a:p>
            <a:p>
              <a:pPr>
                <a:lnSpc>
                  <a:spcPts val="3359"/>
                </a:lnSpc>
              </a:pPr>
              <a:endParaRPr lang="en-US" sz="3600" dirty="0">
                <a:solidFill>
                  <a:srgbClr val="303030"/>
                </a:solidFill>
                <a:latin typeface="Montserrat" panose="00000500000000000000" pitchFamily="2" charset="-52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524000" y="9728672"/>
            <a:ext cx="15202418" cy="201531"/>
            <a:chOff x="1524000" y="9728672"/>
            <a:chExt cx="15202418" cy="201531"/>
          </a:xfrm>
        </p:grpSpPr>
        <p:sp>
          <p:nvSpPr>
            <p:cNvPr id="26" name="TextBox 9"/>
            <p:cNvSpPr txBox="1"/>
            <p:nvPr/>
          </p:nvSpPr>
          <p:spPr>
            <a:xfrm>
              <a:off x="15925800" y="9728673"/>
              <a:ext cx="800618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9"/>
                </a:lnSpc>
                <a:spcBef>
                  <a:spcPct val="0"/>
                </a:spcBef>
              </a:pPr>
              <a:r>
                <a:rPr lang="en-US" sz="1199" spc="120" dirty="0" smtClean="0">
                  <a:solidFill>
                    <a:srgbClr val="303030"/>
                  </a:solidFill>
                  <a:latin typeface="Montserrat Semi-Bold"/>
                </a:rPr>
                <a:t>202</a:t>
              </a:r>
              <a:r>
                <a:rPr lang="ru-RU" sz="1199" spc="120" dirty="0" smtClean="0">
                  <a:solidFill>
                    <a:srgbClr val="303030"/>
                  </a:solidFill>
                  <a:latin typeface="Montserrat Semi-Bold"/>
                </a:rPr>
                <a:t>1</a:t>
              </a:r>
              <a:endParaRPr lang="en-US" sz="1199" spc="120" dirty="0">
                <a:solidFill>
                  <a:srgbClr val="303030"/>
                </a:solidFill>
                <a:latin typeface="Montserrat Semi-Bold"/>
              </a:endParaRPr>
            </a:p>
          </p:txBody>
        </p:sp>
        <p:sp>
          <p:nvSpPr>
            <p:cNvPr id="27" name="TextBox 10"/>
            <p:cNvSpPr txBox="1"/>
            <p:nvPr/>
          </p:nvSpPr>
          <p:spPr>
            <a:xfrm>
              <a:off x="1524000" y="9728672"/>
              <a:ext cx="3585728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  <a:spcBef>
                  <a:spcPct val="0"/>
                </a:spcBef>
              </a:pPr>
              <a:r>
                <a:rPr lang="en-US" sz="1199" spc="120" dirty="0">
                  <a:solidFill>
                    <a:srgbClr val="303030"/>
                  </a:solidFill>
                  <a:latin typeface="Montserrat Semi-Bold"/>
                </a:rPr>
                <a:t>ОСНОВЫ </a:t>
              </a:r>
              <a:r>
                <a:rPr lang="en-US" sz="1199" spc="120" dirty="0" smtClean="0">
                  <a:solidFill>
                    <a:srgbClr val="303030"/>
                  </a:solidFill>
                  <a:latin typeface="Montserrat Semi-Bold"/>
                </a:rPr>
                <a:t>УСПЕХА</a:t>
              </a:r>
              <a:endParaRPr lang="en-US" sz="1199" spc="120" dirty="0">
                <a:solidFill>
                  <a:srgbClr val="303030"/>
                </a:solidFill>
                <a:latin typeface="Montserrat Semi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022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39601" y="1257300"/>
            <a:ext cx="9448199" cy="7838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720"/>
              </a:lnSpc>
            </a:pPr>
            <a:r>
              <a:rPr lang="ru-RU" sz="4400" dirty="0">
                <a:solidFill>
                  <a:schemeClr val="bg1"/>
                </a:solidFill>
                <a:latin typeface="Montserrat Semi-Bold" panose="020B0604020202020204" charset="-52"/>
              </a:rPr>
              <a:t>Этапы создания презентации</a:t>
            </a:r>
          </a:p>
        </p:txBody>
      </p:sp>
      <p:sp>
        <p:nvSpPr>
          <p:cNvPr id="3" name="AutoShape 3"/>
          <p:cNvSpPr/>
          <p:nvPr/>
        </p:nvSpPr>
        <p:spPr>
          <a:xfrm rot="5400000">
            <a:off x="9139233" y="-6510333"/>
            <a:ext cx="9534" cy="18288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0" name="Group 3"/>
          <p:cNvGrpSpPr/>
          <p:nvPr/>
        </p:nvGrpSpPr>
        <p:grpSpPr>
          <a:xfrm>
            <a:off x="1524000" y="3034307"/>
            <a:ext cx="4700439" cy="2322475"/>
            <a:chOff x="27093" y="0"/>
            <a:chExt cx="6267251" cy="3096633"/>
          </a:xfrm>
        </p:grpSpPr>
        <p:sp>
          <p:nvSpPr>
            <p:cNvPr id="21" name="TextBox 4"/>
            <p:cNvSpPr txBox="1"/>
            <p:nvPr/>
          </p:nvSpPr>
          <p:spPr>
            <a:xfrm>
              <a:off x="27093" y="1386764"/>
              <a:ext cx="6026508" cy="1709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ru-RU" sz="24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Тема должна быть достаточно узкой, чтобы в конце предложить решение проблемы. </a:t>
              </a:r>
              <a:endParaRPr lang="en-US" sz="2400" dirty="0">
                <a:solidFill>
                  <a:schemeClr val="bg1"/>
                </a:solidFill>
                <a:latin typeface="Montserrat" panose="00000500000000000000" pitchFamily="2" charset="-52"/>
              </a:endParaRPr>
            </a:p>
          </p:txBody>
        </p:sp>
        <p:grpSp>
          <p:nvGrpSpPr>
            <p:cNvPr id="22" name="Group 5"/>
            <p:cNvGrpSpPr/>
            <p:nvPr/>
          </p:nvGrpSpPr>
          <p:grpSpPr>
            <a:xfrm>
              <a:off x="29709" y="0"/>
              <a:ext cx="1533663" cy="122123"/>
              <a:chOff x="0" y="0"/>
              <a:chExt cx="1913890" cy="152400"/>
            </a:xfrm>
          </p:grpSpPr>
          <p:sp>
            <p:nvSpPr>
              <p:cNvPr id="24" name="Freeform 6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F2D00"/>
              </a:solidFill>
            </p:spPr>
          </p:sp>
        </p:grpSp>
        <p:sp>
          <p:nvSpPr>
            <p:cNvPr id="23" name="TextBox 7"/>
            <p:cNvSpPr txBox="1"/>
            <p:nvPr/>
          </p:nvSpPr>
          <p:spPr>
            <a:xfrm>
              <a:off x="29709" y="555739"/>
              <a:ext cx="6264635" cy="495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2940"/>
                </a:lnSpc>
                <a:spcBef>
                  <a:spcPct val="0"/>
                </a:spcBef>
              </a:pPr>
              <a:r>
                <a:rPr lang="ru-RU" sz="2800" dirty="0">
                  <a:solidFill>
                    <a:schemeClr val="bg1"/>
                  </a:solidFill>
                  <a:latin typeface="Montserrat Semi-Bold Bold" panose="020B0604020202020204" charset="-52"/>
                </a:rPr>
                <a:t>Сформулируйте </a:t>
              </a:r>
              <a:r>
                <a:rPr lang="ru-RU" sz="2800" dirty="0" smtClean="0">
                  <a:solidFill>
                    <a:schemeClr val="bg1"/>
                  </a:solidFill>
                  <a:latin typeface="Montserrat Semi-Bold Bold" panose="020B0604020202020204" charset="-52"/>
                </a:rPr>
                <a:t>тему</a:t>
              </a:r>
              <a:endParaRPr lang="en-US" sz="2800" u="none" dirty="0">
                <a:solidFill>
                  <a:schemeClr val="bg1"/>
                </a:solidFill>
                <a:latin typeface="Montserrat Semi-Bold Bold" panose="020B0604020202020204" charset="-52"/>
              </a:endParaRPr>
            </a:p>
          </p:txBody>
        </p:sp>
      </p:grpSp>
      <p:grpSp>
        <p:nvGrpSpPr>
          <p:cNvPr id="25" name="Group 8"/>
          <p:cNvGrpSpPr/>
          <p:nvPr/>
        </p:nvGrpSpPr>
        <p:grpSpPr>
          <a:xfrm>
            <a:off x="6629400" y="4610100"/>
            <a:ext cx="4698472" cy="2573972"/>
            <a:chOff x="0" y="0"/>
            <a:chExt cx="6264629" cy="3431962"/>
          </a:xfrm>
        </p:grpSpPr>
        <p:sp>
          <p:nvSpPr>
            <p:cNvPr id="26" name="TextBox 9"/>
            <p:cNvSpPr txBox="1"/>
            <p:nvPr/>
          </p:nvSpPr>
          <p:spPr>
            <a:xfrm>
              <a:off x="0" y="1294625"/>
              <a:ext cx="6264629" cy="2137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Постановка </a:t>
              </a:r>
              <a:r>
                <a:rPr lang="ru-RU" sz="24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единой цели обучения гарантирует, что все наполнение слайдов поддержит центральную </a:t>
              </a: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идею.</a:t>
              </a:r>
              <a:endParaRPr lang="en-US" sz="2400" dirty="0">
                <a:solidFill>
                  <a:schemeClr val="bg1"/>
                </a:solidFill>
                <a:latin typeface="Montserrat" panose="00000500000000000000" pitchFamily="2" charset="-52"/>
              </a:endParaRPr>
            </a:p>
          </p:txBody>
        </p:sp>
        <p:grpSp>
          <p:nvGrpSpPr>
            <p:cNvPr id="27" name="Group 10"/>
            <p:cNvGrpSpPr/>
            <p:nvPr/>
          </p:nvGrpSpPr>
          <p:grpSpPr>
            <a:xfrm>
              <a:off x="0" y="0"/>
              <a:ext cx="1533663" cy="122123"/>
              <a:chOff x="0" y="0"/>
              <a:chExt cx="1913890" cy="152400"/>
            </a:xfrm>
          </p:grpSpPr>
          <p:sp>
            <p:nvSpPr>
              <p:cNvPr id="29" name="Freeform 11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F2D00"/>
              </a:solidFill>
            </p:spPr>
          </p:sp>
        </p:grpSp>
        <p:sp>
          <p:nvSpPr>
            <p:cNvPr id="28" name="TextBox 12"/>
            <p:cNvSpPr txBox="1"/>
            <p:nvPr/>
          </p:nvSpPr>
          <p:spPr>
            <a:xfrm>
              <a:off x="0" y="583425"/>
              <a:ext cx="6264629" cy="451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98"/>
                </a:lnSpc>
                <a:spcBef>
                  <a:spcPct val="0"/>
                </a:spcBef>
              </a:pPr>
              <a:r>
                <a:rPr lang="ru-RU" sz="2800" u="none" dirty="0" smtClean="0">
                  <a:solidFill>
                    <a:schemeClr val="bg1"/>
                  </a:solidFill>
                  <a:latin typeface="Montserrat Semi-Bold Bold"/>
                </a:rPr>
                <a:t>Определите цель</a:t>
              </a:r>
              <a:endParaRPr lang="en-US" sz="2800" u="none" dirty="0">
                <a:solidFill>
                  <a:schemeClr val="bg1"/>
                </a:solidFill>
                <a:latin typeface="Montserrat Semi-Bold Bold"/>
              </a:endParaRPr>
            </a:p>
          </p:txBody>
        </p:sp>
      </p:grpSp>
      <p:grpSp>
        <p:nvGrpSpPr>
          <p:cNvPr id="30" name="Group 13"/>
          <p:cNvGrpSpPr/>
          <p:nvPr/>
        </p:nvGrpSpPr>
        <p:grpSpPr>
          <a:xfrm>
            <a:off x="11811000" y="6361552"/>
            <a:ext cx="4953000" cy="2590800"/>
            <a:chOff x="0" y="0"/>
            <a:chExt cx="6269333" cy="3454400"/>
          </a:xfrm>
        </p:grpSpPr>
        <p:sp>
          <p:nvSpPr>
            <p:cNvPr id="31" name="TextBox 14"/>
            <p:cNvSpPr txBox="1"/>
            <p:nvPr/>
          </p:nvSpPr>
          <p:spPr>
            <a:xfrm>
              <a:off x="4699" y="1744531"/>
              <a:ext cx="6264634" cy="1709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ru-RU" sz="2400" dirty="0">
                  <a:solidFill>
                    <a:schemeClr val="bg1"/>
                  </a:solidFill>
                  <a:latin typeface="Montserrat" panose="00000500000000000000" pitchFamily="2" charset="-52"/>
                </a:rPr>
                <a:t>Он поможет структурировать слайды и не прыгать с мысли на мысль в процессе оформления презентации</a:t>
              </a:r>
              <a:r>
                <a:rPr lang="en-US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.</a:t>
              </a:r>
              <a:endParaRPr lang="en-US" sz="2400" dirty="0">
                <a:solidFill>
                  <a:schemeClr val="bg1"/>
                </a:solidFill>
                <a:latin typeface="Montserrat" panose="00000500000000000000" pitchFamily="2" charset="-52"/>
              </a:endParaRPr>
            </a:p>
          </p:txBody>
        </p:sp>
        <p:grpSp>
          <p:nvGrpSpPr>
            <p:cNvPr id="32" name="Group 15"/>
            <p:cNvGrpSpPr/>
            <p:nvPr/>
          </p:nvGrpSpPr>
          <p:grpSpPr>
            <a:xfrm>
              <a:off x="0" y="0"/>
              <a:ext cx="1533663" cy="122123"/>
              <a:chOff x="0" y="0"/>
              <a:chExt cx="1913890" cy="152400"/>
            </a:xfrm>
          </p:grpSpPr>
          <p:sp>
            <p:nvSpPr>
              <p:cNvPr id="34" name="Freeform 16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F2D00"/>
              </a:solidFill>
            </p:spPr>
          </p:sp>
        </p:grpSp>
        <p:sp>
          <p:nvSpPr>
            <p:cNvPr id="33" name="TextBox 17"/>
            <p:cNvSpPr txBox="1"/>
            <p:nvPr/>
          </p:nvSpPr>
          <p:spPr>
            <a:xfrm>
              <a:off x="0" y="635860"/>
              <a:ext cx="6269333" cy="957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00"/>
                </a:lnSpc>
                <a:spcBef>
                  <a:spcPct val="0"/>
                </a:spcBef>
              </a:pPr>
              <a:r>
                <a:rPr lang="ru-RU" sz="2800" u="none" dirty="0" smtClean="0">
                  <a:solidFill>
                    <a:schemeClr val="bg1"/>
                  </a:solidFill>
                  <a:latin typeface="Montserrat Semi-Bold Bold"/>
                </a:rPr>
                <a:t>Набросайте план своего выступления</a:t>
              </a:r>
              <a:endParaRPr lang="en-US" sz="2800" u="none" dirty="0">
                <a:solidFill>
                  <a:schemeClr val="bg1"/>
                </a:solidFill>
                <a:latin typeface="Montserrat Semi-Bold Bold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524000" y="9728672"/>
            <a:ext cx="15202418" cy="201531"/>
            <a:chOff x="1524000" y="9728672"/>
            <a:chExt cx="15202418" cy="201531"/>
          </a:xfrm>
        </p:grpSpPr>
        <p:sp>
          <p:nvSpPr>
            <p:cNvPr id="37" name="TextBox 9"/>
            <p:cNvSpPr txBox="1"/>
            <p:nvPr/>
          </p:nvSpPr>
          <p:spPr>
            <a:xfrm>
              <a:off x="15925800" y="9728673"/>
              <a:ext cx="800618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9"/>
                </a:lnSpc>
                <a:spcBef>
                  <a:spcPct val="0"/>
                </a:spcBef>
              </a:pPr>
              <a:r>
                <a:rPr lang="en-US" sz="1199" spc="120" dirty="0" smtClean="0">
                  <a:solidFill>
                    <a:srgbClr val="E6E6E6"/>
                  </a:solidFill>
                  <a:latin typeface="Montserrat Semi-Bold"/>
                </a:rPr>
                <a:t>202</a:t>
              </a:r>
              <a:r>
                <a:rPr lang="ru-RU" sz="1199" spc="120" dirty="0" smtClean="0">
                  <a:solidFill>
                    <a:srgbClr val="E6E6E6"/>
                  </a:solidFill>
                  <a:latin typeface="Montserrat Semi-Bold"/>
                </a:rPr>
                <a:t>1</a:t>
              </a:r>
              <a:endParaRPr lang="en-US" sz="1199" spc="120" dirty="0">
                <a:solidFill>
                  <a:srgbClr val="E6E6E6"/>
                </a:solidFill>
                <a:latin typeface="Montserrat Semi-Bold"/>
              </a:endParaRPr>
            </a:p>
          </p:txBody>
        </p:sp>
        <p:sp>
          <p:nvSpPr>
            <p:cNvPr id="38" name="TextBox 10"/>
            <p:cNvSpPr txBox="1"/>
            <p:nvPr/>
          </p:nvSpPr>
          <p:spPr>
            <a:xfrm>
              <a:off x="1524000" y="9728672"/>
              <a:ext cx="3585728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  <a:spcBef>
                  <a:spcPct val="0"/>
                </a:spcBef>
              </a:pPr>
              <a:r>
                <a:rPr lang="en-US" sz="1199" spc="120" dirty="0">
                  <a:solidFill>
                    <a:srgbClr val="E6E6E6"/>
                  </a:solidFill>
                  <a:latin typeface="Montserrat Semi-Bold"/>
                </a:rPr>
                <a:t>ОСНОВЫ </a:t>
              </a:r>
              <a:r>
                <a:rPr lang="en-US" sz="1199" spc="120" dirty="0" smtClean="0">
                  <a:solidFill>
                    <a:srgbClr val="E6E6E6"/>
                  </a:solidFill>
                  <a:latin typeface="Montserrat Semi-Bold"/>
                </a:rPr>
                <a:t>УСПЕХА</a:t>
              </a:r>
              <a:endParaRPr lang="en-US" sz="1199" spc="120" dirty="0">
                <a:solidFill>
                  <a:srgbClr val="E6E6E6"/>
                </a:solidFill>
                <a:latin typeface="Montserrat Semi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058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20000" y="1220754"/>
            <a:ext cx="9220200" cy="7838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720"/>
              </a:lnSpc>
            </a:pPr>
            <a:r>
              <a:rPr lang="ru-RU" sz="4400" dirty="0" smtClean="0">
                <a:solidFill>
                  <a:srgbClr val="303030"/>
                </a:solidFill>
                <a:latin typeface="Montserrat Semi-Bold" panose="020B0604020202020204" charset="-52"/>
              </a:rPr>
              <a:t>Структура презентации</a:t>
            </a:r>
            <a:endParaRPr lang="ru-RU" sz="4400" dirty="0">
              <a:solidFill>
                <a:srgbClr val="303030"/>
              </a:solidFill>
              <a:latin typeface="Montserrat Semi-Bold" panose="020B0604020202020204" charset="-52"/>
            </a:endParaRPr>
          </a:p>
        </p:txBody>
      </p:sp>
      <p:sp>
        <p:nvSpPr>
          <p:cNvPr id="18" name="AutoShape 18"/>
          <p:cNvSpPr/>
          <p:nvPr/>
        </p:nvSpPr>
        <p:spPr>
          <a:xfrm rot="5400000">
            <a:off x="9363717" y="-6811015"/>
            <a:ext cx="9525" cy="18889356"/>
          </a:xfrm>
          <a:prstGeom prst="rect">
            <a:avLst/>
          </a:prstGeom>
          <a:solidFill>
            <a:srgbClr val="FFFFFF">
              <a:alpha val="29804"/>
            </a:srgbClr>
          </a:solidFill>
        </p:spPr>
      </p:sp>
      <p:grpSp>
        <p:nvGrpSpPr>
          <p:cNvPr id="40" name="Группа 39"/>
          <p:cNvGrpSpPr/>
          <p:nvPr/>
        </p:nvGrpSpPr>
        <p:grpSpPr>
          <a:xfrm>
            <a:off x="1524000" y="9728672"/>
            <a:ext cx="15202418" cy="201531"/>
            <a:chOff x="1524000" y="9728672"/>
            <a:chExt cx="15202418" cy="201531"/>
          </a:xfrm>
        </p:grpSpPr>
        <p:sp>
          <p:nvSpPr>
            <p:cNvPr id="41" name="TextBox 9"/>
            <p:cNvSpPr txBox="1"/>
            <p:nvPr/>
          </p:nvSpPr>
          <p:spPr>
            <a:xfrm>
              <a:off x="15925800" y="9728673"/>
              <a:ext cx="800618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9"/>
                </a:lnSpc>
                <a:spcBef>
                  <a:spcPct val="0"/>
                </a:spcBef>
              </a:pPr>
              <a:r>
                <a:rPr lang="en-US" sz="1199" spc="120" dirty="0" smtClean="0">
                  <a:solidFill>
                    <a:srgbClr val="191919"/>
                  </a:solidFill>
                  <a:latin typeface="Montserrat Semi-Bold"/>
                </a:rPr>
                <a:t>202</a:t>
              </a:r>
              <a:r>
                <a:rPr lang="ru-RU" sz="1199" spc="120" dirty="0" smtClean="0">
                  <a:solidFill>
                    <a:srgbClr val="191919"/>
                  </a:solidFill>
                  <a:latin typeface="Montserrat Semi-Bold"/>
                </a:rPr>
                <a:t>1</a:t>
              </a:r>
              <a:endParaRPr lang="en-US" sz="1199" spc="120" dirty="0">
                <a:solidFill>
                  <a:srgbClr val="191919"/>
                </a:solidFill>
                <a:latin typeface="Montserrat Semi-Bold"/>
              </a:endParaRPr>
            </a:p>
          </p:txBody>
        </p:sp>
        <p:sp>
          <p:nvSpPr>
            <p:cNvPr id="42" name="TextBox 10"/>
            <p:cNvSpPr txBox="1"/>
            <p:nvPr/>
          </p:nvSpPr>
          <p:spPr>
            <a:xfrm>
              <a:off x="1524000" y="9728672"/>
              <a:ext cx="3585728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  <a:spcBef>
                  <a:spcPct val="0"/>
                </a:spcBef>
              </a:pPr>
              <a:r>
                <a:rPr lang="en-US" sz="1199" spc="120" dirty="0">
                  <a:solidFill>
                    <a:srgbClr val="191919"/>
                  </a:solidFill>
                  <a:latin typeface="Montserrat Semi-Bold"/>
                </a:rPr>
                <a:t>ОСНОВЫ </a:t>
              </a:r>
              <a:r>
                <a:rPr lang="en-US" sz="1199" spc="120" dirty="0" smtClean="0">
                  <a:solidFill>
                    <a:srgbClr val="191919"/>
                  </a:solidFill>
                  <a:latin typeface="Montserrat Semi-Bold"/>
                </a:rPr>
                <a:t>УСПЕХА</a:t>
              </a:r>
              <a:endParaRPr lang="en-US" sz="1199" spc="120" dirty="0">
                <a:solidFill>
                  <a:srgbClr val="191919"/>
                </a:solidFill>
                <a:latin typeface="Montserrat Semi-Bold"/>
              </a:endParaRPr>
            </a:p>
          </p:txBody>
        </p:sp>
      </p:grpSp>
      <p:grpSp>
        <p:nvGrpSpPr>
          <p:cNvPr id="43" name="Group 3"/>
          <p:cNvGrpSpPr/>
          <p:nvPr/>
        </p:nvGrpSpPr>
        <p:grpSpPr>
          <a:xfrm>
            <a:off x="1524000" y="3061827"/>
            <a:ext cx="4720759" cy="2339071"/>
            <a:chOff x="0" y="0"/>
            <a:chExt cx="6294344" cy="3118762"/>
          </a:xfrm>
        </p:grpSpPr>
        <p:sp>
          <p:nvSpPr>
            <p:cNvPr id="44" name="TextBox 4"/>
            <p:cNvSpPr txBox="1"/>
            <p:nvPr/>
          </p:nvSpPr>
          <p:spPr>
            <a:xfrm>
              <a:off x="0" y="1408892"/>
              <a:ext cx="6026509" cy="17098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С первого слайда зритель должен понимать, что именно он сейчас получит или узнает. </a:t>
              </a:r>
              <a:endParaRPr lang="en-US" sz="2400" dirty="0">
                <a:solidFill>
                  <a:srgbClr val="303030"/>
                </a:solidFill>
                <a:latin typeface="Montserrat" panose="00000500000000000000" pitchFamily="2" charset="-52"/>
              </a:endParaRPr>
            </a:p>
          </p:txBody>
        </p:sp>
        <p:grpSp>
          <p:nvGrpSpPr>
            <p:cNvPr id="45" name="Group 5"/>
            <p:cNvGrpSpPr/>
            <p:nvPr/>
          </p:nvGrpSpPr>
          <p:grpSpPr>
            <a:xfrm>
              <a:off x="29709" y="0"/>
              <a:ext cx="1533663" cy="122123"/>
              <a:chOff x="0" y="0"/>
              <a:chExt cx="1913890" cy="152400"/>
            </a:xfrm>
          </p:grpSpPr>
          <p:sp>
            <p:nvSpPr>
              <p:cNvPr id="47" name="Freeform 6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F2D00"/>
              </a:solidFill>
            </p:spPr>
          </p:sp>
        </p:grpSp>
        <p:sp>
          <p:nvSpPr>
            <p:cNvPr id="46" name="TextBox 7"/>
            <p:cNvSpPr txBox="1"/>
            <p:nvPr/>
          </p:nvSpPr>
          <p:spPr>
            <a:xfrm>
              <a:off x="29709" y="575072"/>
              <a:ext cx="6264635" cy="495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2940"/>
                </a:lnSpc>
                <a:spcBef>
                  <a:spcPct val="0"/>
                </a:spcBef>
              </a:pPr>
              <a:r>
                <a:rPr lang="ru-RU" sz="2800" dirty="0" smtClean="0">
                  <a:solidFill>
                    <a:srgbClr val="303030"/>
                  </a:solidFill>
                  <a:latin typeface="Montserrat Semi-Bold Bold" panose="020B0604020202020204" charset="-52"/>
                </a:rPr>
                <a:t>Ввести в курс дела</a:t>
              </a:r>
              <a:endParaRPr lang="en-US" sz="2800" u="none" dirty="0">
                <a:solidFill>
                  <a:srgbClr val="303030"/>
                </a:solidFill>
                <a:latin typeface="Montserrat Semi-Bold Bold" panose="020B0604020202020204" charset="-52"/>
              </a:endParaRPr>
            </a:p>
          </p:txBody>
        </p:sp>
      </p:grpSp>
      <p:grpSp>
        <p:nvGrpSpPr>
          <p:cNvPr id="48" name="Group 8"/>
          <p:cNvGrpSpPr/>
          <p:nvPr/>
        </p:nvGrpSpPr>
        <p:grpSpPr>
          <a:xfrm>
            <a:off x="6705600" y="4838700"/>
            <a:ext cx="4698472" cy="2682801"/>
            <a:chOff x="0" y="0"/>
            <a:chExt cx="6264629" cy="3577067"/>
          </a:xfrm>
        </p:grpSpPr>
        <p:sp>
          <p:nvSpPr>
            <p:cNvPr id="49" name="TextBox 9"/>
            <p:cNvSpPr txBox="1"/>
            <p:nvPr/>
          </p:nvSpPr>
          <p:spPr>
            <a:xfrm>
              <a:off x="0" y="1439730"/>
              <a:ext cx="6264629" cy="2137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Раскрываем тему. Приводим факты и доказательства, подтверждающие основные положения нашей презентации.</a:t>
              </a:r>
              <a:endParaRPr lang="en-US" sz="2400" dirty="0">
                <a:solidFill>
                  <a:srgbClr val="303030"/>
                </a:solidFill>
                <a:latin typeface="Montserrat" panose="00000500000000000000" pitchFamily="2" charset="-52"/>
              </a:endParaRPr>
            </a:p>
          </p:txBody>
        </p:sp>
        <p:grpSp>
          <p:nvGrpSpPr>
            <p:cNvPr id="50" name="Group 10"/>
            <p:cNvGrpSpPr/>
            <p:nvPr/>
          </p:nvGrpSpPr>
          <p:grpSpPr>
            <a:xfrm>
              <a:off x="0" y="0"/>
              <a:ext cx="1533663" cy="122123"/>
              <a:chOff x="0" y="0"/>
              <a:chExt cx="1913890" cy="152400"/>
            </a:xfrm>
          </p:grpSpPr>
          <p:sp>
            <p:nvSpPr>
              <p:cNvPr id="52" name="Freeform 11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F2D00"/>
              </a:solidFill>
            </p:spPr>
          </p:sp>
        </p:grpSp>
        <p:sp>
          <p:nvSpPr>
            <p:cNvPr id="51" name="TextBox 12"/>
            <p:cNvSpPr txBox="1"/>
            <p:nvPr/>
          </p:nvSpPr>
          <p:spPr>
            <a:xfrm>
              <a:off x="0" y="609600"/>
              <a:ext cx="6264629" cy="451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598"/>
                </a:lnSpc>
                <a:spcBef>
                  <a:spcPct val="0"/>
                </a:spcBef>
              </a:pPr>
              <a:r>
                <a:rPr lang="ru-RU" sz="2800" u="none" dirty="0" smtClean="0">
                  <a:solidFill>
                    <a:srgbClr val="303030"/>
                  </a:solidFill>
                  <a:latin typeface="Montserrat Semi-Bold Bold"/>
                </a:rPr>
                <a:t>Основная часть</a:t>
              </a:r>
              <a:endParaRPr lang="en-US" sz="2800" u="none" dirty="0">
                <a:solidFill>
                  <a:srgbClr val="303030"/>
                </a:solidFill>
                <a:latin typeface="Montserrat Semi-Bold Bold"/>
              </a:endParaRPr>
            </a:p>
          </p:txBody>
        </p:sp>
      </p:grpSp>
      <p:grpSp>
        <p:nvGrpSpPr>
          <p:cNvPr id="53" name="Group 13"/>
          <p:cNvGrpSpPr/>
          <p:nvPr/>
        </p:nvGrpSpPr>
        <p:grpSpPr>
          <a:xfrm>
            <a:off x="12192000" y="6515100"/>
            <a:ext cx="4534418" cy="2669803"/>
            <a:chOff x="0" y="0"/>
            <a:chExt cx="6115868" cy="3559737"/>
          </a:xfrm>
        </p:grpSpPr>
        <p:sp>
          <p:nvSpPr>
            <p:cNvPr id="54" name="TextBox 14"/>
            <p:cNvSpPr txBox="1"/>
            <p:nvPr/>
          </p:nvSpPr>
          <p:spPr>
            <a:xfrm>
              <a:off x="4699" y="1422400"/>
              <a:ext cx="6091301" cy="21373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В конце можно еще раз пройтись по выводам или сообщить, где взять дополнительную информацию.</a:t>
              </a:r>
              <a:endParaRPr lang="en-US" sz="2400" dirty="0">
                <a:solidFill>
                  <a:srgbClr val="303030"/>
                </a:solidFill>
                <a:latin typeface="Montserrat" panose="00000500000000000000" pitchFamily="2" charset="-52"/>
              </a:endParaRPr>
            </a:p>
          </p:txBody>
        </p:sp>
        <p:grpSp>
          <p:nvGrpSpPr>
            <p:cNvPr id="55" name="Group 15"/>
            <p:cNvGrpSpPr/>
            <p:nvPr/>
          </p:nvGrpSpPr>
          <p:grpSpPr>
            <a:xfrm>
              <a:off x="0" y="0"/>
              <a:ext cx="1533663" cy="122123"/>
              <a:chOff x="0" y="0"/>
              <a:chExt cx="1913890" cy="152400"/>
            </a:xfrm>
          </p:grpSpPr>
          <p:sp>
            <p:nvSpPr>
              <p:cNvPr id="57" name="Freeform 16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F2D00"/>
              </a:solidFill>
            </p:spPr>
          </p:sp>
        </p:grpSp>
        <p:sp>
          <p:nvSpPr>
            <p:cNvPr id="56" name="TextBox 17"/>
            <p:cNvSpPr txBox="1"/>
            <p:nvPr/>
          </p:nvSpPr>
          <p:spPr>
            <a:xfrm>
              <a:off x="0" y="697373"/>
              <a:ext cx="6115868" cy="4132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257"/>
                </a:lnSpc>
                <a:spcBef>
                  <a:spcPct val="0"/>
                </a:spcBef>
              </a:pPr>
              <a:r>
                <a:rPr lang="ru-RU" sz="2800" u="none" dirty="0" smtClean="0">
                  <a:solidFill>
                    <a:srgbClr val="303030"/>
                  </a:solidFill>
                  <a:latin typeface="Montserrat Semi-Bold Bold"/>
                </a:rPr>
                <a:t>Заключение</a:t>
              </a:r>
              <a:endParaRPr lang="en-US" sz="2800" u="none" dirty="0">
                <a:solidFill>
                  <a:srgbClr val="303030"/>
                </a:solidFill>
                <a:latin typeface="Montserrat Semi-Bold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524000" y="9728672"/>
            <a:ext cx="15202418" cy="201531"/>
            <a:chOff x="1524000" y="9728672"/>
            <a:chExt cx="15202418" cy="201531"/>
          </a:xfrm>
        </p:grpSpPr>
        <p:sp>
          <p:nvSpPr>
            <p:cNvPr id="13" name="TextBox 9"/>
            <p:cNvSpPr txBox="1"/>
            <p:nvPr/>
          </p:nvSpPr>
          <p:spPr>
            <a:xfrm>
              <a:off x="15925800" y="9728673"/>
              <a:ext cx="800618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9"/>
                </a:lnSpc>
                <a:spcBef>
                  <a:spcPct val="0"/>
                </a:spcBef>
              </a:pPr>
              <a:r>
                <a:rPr lang="en-US" sz="1199" spc="120" dirty="0" smtClean="0">
                  <a:solidFill>
                    <a:srgbClr val="E6E6E6"/>
                  </a:solidFill>
                  <a:latin typeface="Montserrat Semi-Bold"/>
                </a:rPr>
                <a:t>202</a:t>
              </a:r>
              <a:r>
                <a:rPr lang="ru-RU" sz="1199" spc="120" dirty="0" smtClean="0">
                  <a:solidFill>
                    <a:srgbClr val="E6E6E6"/>
                  </a:solidFill>
                  <a:latin typeface="Montserrat Semi-Bold"/>
                </a:rPr>
                <a:t>1</a:t>
              </a:r>
              <a:endParaRPr lang="en-US" sz="1199" spc="120" dirty="0">
                <a:solidFill>
                  <a:srgbClr val="E6E6E6"/>
                </a:solidFill>
                <a:latin typeface="Montserrat Semi-Bold"/>
              </a:endParaRPr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1524000" y="9728672"/>
              <a:ext cx="3585728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  <a:spcBef>
                  <a:spcPct val="0"/>
                </a:spcBef>
              </a:pPr>
              <a:r>
                <a:rPr lang="en-US" sz="1199" spc="120" dirty="0">
                  <a:solidFill>
                    <a:srgbClr val="E6E6E6"/>
                  </a:solidFill>
                  <a:latin typeface="Montserrat Semi-Bold"/>
                </a:rPr>
                <a:t>ОСНОВЫ </a:t>
              </a:r>
              <a:r>
                <a:rPr lang="en-US" sz="1199" spc="120" dirty="0" smtClean="0">
                  <a:solidFill>
                    <a:srgbClr val="E6E6E6"/>
                  </a:solidFill>
                  <a:latin typeface="Montserrat Semi-Bold"/>
                </a:rPr>
                <a:t>УСПЕХА</a:t>
              </a:r>
              <a:endParaRPr lang="en-US" sz="1199" spc="120" dirty="0">
                <a:solidFill>
                  <a:srgbClr val="E6E6E6"/>
                </a:solidFill>
                <a:latin typeface="Montserrat Semi-Bold"/>
              </a:endParaRP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5405296" y="3275194"/>
            <a:ext cx="3532303" cy="1985720"/>
          </a:xfrm>
          <a:prstGeom prst="roundRect">
            <a:avLst>
              <a:gd name="adj" fmla="val 45031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191919"/>
                </a:solidFill>
                <a:latin typeface="Montserrat Semi-Bold Bold" panose="020B0604020202020204" charset="-52"/>
              </a:rPr>
              <a:t>Как сделать хорошую учебную презентацию</a:t>
            </a:r>
            <a:endParaRPr lang="ru-RU" sz="2400" dirty="0">
              <a:solidFill>
                <a:srgbClr val="191919"/>
              </a:solidFill>
              <a:latin typeface="Montserrat Semi-Bold Bold" panose="020B0604020202020204" charset="-52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12269" y="2729989"/>
            <a:ext cx="2438400" cy="1219200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303030"/>
                </a:solidFill>
                <a:latin typeface="Montserrat Semi-Bold Bold" panose="020B0604020202020204" charset="-52"/>
              </a:rPr>
              <a:t>Этапы подготовки презентации</a:t>
            </a:r>
            <a:endParaRPr lang="ru-RU" sz="2000" dirty="0">
              <a:solidFill>
                <a:srgbClr val="303030"/>
              </a:solidFill>
              <a:latin typeface="Montserrat Semi-Bold Bold" panose="020B0604020202020204" charset="-5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58000" y="6336502"/>
            <a:ext cx="2438400" cy="1219200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303030"/>
                </a:solidFill>
                <a:latin typeface="Montserrat Semi-Bold Bold" panose="020B0604020202020204" charset="-52"/>
              </a:rPr>
              <a:t>Структура текста и шрифт</a:t>
            </a:r>
            <a:endParaRPr lang="ru-RU" sz="2000" dirty="0">
              <a:solidFill>
                <a:srgbClr val="303030"/>
              </a:solidFill>
              <a:latin typeface="Montserrat Semi-Bold Bold" panose="020B0604020202020204" charset="-52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934679" y="2730032"/>
            <a:ext cx="2438400" cy="1219200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303030"/>
                </a:solidFill>
                <a:latin typeface="Montserrat Semi-Bold Bold" panose="020B0604020202020204" charset="-52"/>
              </a:rPr>
              <a:t>Дизайн</a:t>
            </a:r>
            <a:endParaRPr lang="ru-RU" sz="2000" dirty="0">
              <a:solidFill>
                <a:srgbClr val="303030"/>
              </a:solidFill>
              <a:latin typeface="Montserrat Semi-Bold Bold" panose="020B0604020202020204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05537" y="4422870"/>
            <a:ext cx="3757063" cy="414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100"/>
              </a:spcAft>
            </a:pPr>
            <a:r>
              <a:rPr lang="ru-RU" sz="2200" dirty="0" smtClean="0">
                <a:solidFill>
                  <a:schemeClr val="bg1"/>
                </a:solidFill>
              </a:rPr>
              <a:t>Выбор темы</a:t>
            </a:r>
          </a:p>
          <a:p>
            <a:pPr>
              <a:spcAft>
                <a:spcPts val="2100"/>
              </a:spcAft>
            </a:pPr>
            <a:r>
              <a:rPr lang="ru-RU" sz="2200" dirty="0" smtClean="0">
                <a:solidFill>
                  <a:schemeClr val="bg1"/>
                </a:solidFill>
              </a:rPr>
              <a:t>Цель </a:t>
            </a:r>
            <a:r>
              <a:rPr lang="ru-RU" sz="2200" dirty="0" smtClean="0">
                <a:solidFill>
                  <a:schemeClr val="bg1"/>
                </a:solidFill>
              </a:rPr>
              <a:t>презентации</a:t>
            </a:r>
          </a:p>
          <a:p>
            <a:pPr>
              <a:spcAft>
                <a:spcPts val="2100"/>
              </a:spcAft>
            </a:pPr>
            <a:r>
              <a:rPr lang="ru-RU" sz="2200" dirty="0" smtClean="0">
                <a:solidFill>
                  <a:schemeClr val="bg1"/>
                </a:solidFill>
              </a:rPr>
              <a:t>Составляем </a:t>
            </a:r>
            <a:r>
              <a:rPr lang="ru-RU" sz="2200" dirty="0" smtClean="0">
                <a:solidFill>
                  <a:schemeClr val="bg1"/>
                </a:solidFill>
              </a:rPr>
              <a:t>план презентации</a:t>
            </a:r>
          </a:p>
          <a:p>
            <a:pPr>
              <a:spcAft>
                <a:spcPts val="2100"/>
              </a:spcAft>
            </a:pPr>
            <a:r>
              <a:rPr lang="ru-RU" sz="2200" dirty="0" smtClean="0">
                <a:solidFill>
                  <a:schemeClr val="bg1"/>
                </a:solidFill>
              </a:rPr>
              <a:t>Группируем идеи, строим структуру</a:t>
            </a:r>
          </a:p>
          <a:p>
            <a:pPr>
              <a:spcAft>
                <a:spcPts val="2100"/>
              </a:spcAft>
            </a:pPr>
            <a:r>
              <a:rPr lang="ru-RU" sz="2200" dirty="0" smtClean="0">
                <a:solidFill>
                  <a:schemeClr val="bg1"/>
                </a:solidFill>
              </a:rPr>
              <a:t>Полный </a:t>
            </a:r>
            <a:r>
              <a:rPr lang="ru-RU" sz="2200" dirty="0" smtClean="0">
                <a:solidFill>
                  <a:schemeClr val="bg1"/>
                </a:solidFill>
              </a:rPr>
              <a:t>текст презентации</a:t>
            </a:r>
          </a:p>
          <a:p>
            <a:pPr>
              <a:spcAft>
                <a:spcPts val="2100"/>
              </a:spcAft>
            </a:pPr>
            <a:r>
              <a:rPr lang="ru-RU" sz="2200" dirty="0" smtClean="0">
                <a:solidFill>
                  <a:schemeClr val="bg1"/>
                </a:solidFill>
              </a:rPr>
              <a:t>Дизайн слайдов</a:t>
            </a:r>
            <a:endParaRPr lang="ru-RU" sz="2200" dirty="0" smtClean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137994" y="2592001"/>
            <a:ext cx="391120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100"/>
              </a:spcAft>
            </a:pPr>
            <a:r>
              <a:rPr lang="ru-RU" sz="2200" dirty="0" smtClean="0">
                <a:solidFill>
                  <a:schemeClr val="bg1"/>
                </a:solidFill>
              </a:rPr>
              <a:t>Однотонный фон</a:t>
            </a:r>
          </a:p>
          <a:p>
            <a:pPr>
              <a:spcAft>
                <a:spcPts val="2100"/>
              </a:spcAft>
            </a:pPr>
            <a:r>
              <a:rPr lang="ru-RU" sz="2200" dirty="0" smtClean="0">
                <a:solidFill>
                  <a:schemeClr val="bg1"/>
                </a:solidFill>
              </a:rPr>
              <a:t>Около </a:t>
            </a:r>
            <a:r>
              <a:rPr lang="ru-RU" sz="2200" dirty="0" smtClean="0">
                <a:solidFill>
                  <a:schemeClr val="bg1"/>
                </a:solidFill>
              </a:rPr>
              <a:t>3 цветов</a:t>
            </a:r>
          </a:p>
          <a:p>
            <a:pPr>
              <a:spcAft>
                <a:spcPts val="2100"/>
              </a:spcAft>
            </a:pPr>
            <a:r>
              <a:rPr lang="ru-RU" sz="2200" dirty="0" smtClean="0">
                <a:solidFill>
                  <a:schemeClr val="bg1"/>
                </a:solidFill>
              </a:rPr>
              <a:t>Оформление </a:t>
            </a:r>
            <a:r>
              <a:rPr lang="ru-RU" sz="2200" dirty="0" smtClean="0">
                <a:solidFill>
                  <a:schemeClr val="bg1"/>
                </a:solidFill>
              </a:rPr>
              <a:t>в одном стиле</a:t>
            </a:r>
          </a:p>
          <a:p>
            <a:pPr>
              <a:spcAft>
                <a:spcPts val="2100"/>
              </a:spcAft>
            </a:pPr>
            <a:r>
              <a:rPr lang="ru-RU" sz="2200" dirty="0" smtClean="0">
                <a:solidFill>
                  <a:schemeClr val="bg1"/>
                </a:solidFill>
              </a:rPr>
              <a:t>Фотографии </a:t>
            </a:r>
            <a:r>
              <a:rPr lang="ru-RU" sz="2200" dirty="0" smtClean="0">
                <a:solidFill>
                  <a:schemeClr val="bg1"/>
                </a:solidFill>
              </a:rPr>
              <a:t>хорошего качества </a:t>
            </a:r>
            <a:endParaRPr lang="ru-RU" sz="2200" dirty="0" smtClean="0">
              <a:solidFill>
                <a:schemeClr val="bg1"/>
              </a:solidFill>
            </a:endParaRPr>
          </a:p>
          <a:p>
            <a:pPr>
              <a:spcAft>
                <a:spcPts val="2100"/>
              </a:spcAft>
            </a:pPr>
            <a:r>
              <a:rPr lang="ru-RU" sz="2200" dirty="0" smtClean="0">
                <a:solidFill>
                  <a:schemeClr val="bg1"/>
                </a:solidFill>
              </a:rPr>
              <a:t>Контраст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37673" y="6178866"/>
            <a:ext cx="3677968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200" dirty="0" smtClean="0">
                <a:solidFill>
                  <a:schemeClr val="bg1"/>
                </a:solidFill>
              </a:rPr>
              <a:t>Один слайд – одна идея</a:t>
            </a:r>
          </a:p>
          <a:p>
            <a:pPr>
              <a:spcAft>
                <a:spcPts val="2400"/>
              </a:spcAft>
            </a:pPr>
            <a:r>
              <a:rPr lang="ru-RU" sz="2200" dirty="0" smtClean="0">
                <a:solidFill>
                  <a:schemeClr val="bg1"/>
                </a:solidFill>
              </a:rPr>
              <a:t>Презентация </a:t>
            </a:r>
            <a:r>
              <a:rPr lang="ru-RU" sz="2200" dirty="0" smtClean="0">
                <a:solidFill>
                  <a:schemeClr val="bg1"/>
                </a:solidFill>
              </a:rPr>
              <a:t>= иллюстрация </a:t>
            </a:r>
          </a:p>
          <a:p>
            <a:pPr>
              <a:spcAft>
                <a:spcPts val="2400"/>
              </a:spcAft>
            </a:pPr>
            <a:r>
              <a:rPr lang="ru-RU" sz="2200" dirty="0" smtClean="0">
                <a:solidFill>
                  <a:schemeClr val="bg1"/>
                </a:solidFill>
              </a:rPr>
              <a:t>Структура</a:t>
            </a:r>
            <a:r>
              <a:rPr lang="ru-RU" sz="2200" dirty="0" smtClean="0">
                <a:solidFill>
                  <a:schemeClr val="bg1"/>
                </a:solidFill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</a:rPr>
              <a:t>буллеты</a:t>
            </a:r>
            <a:r>
              <a:rPr lang="ru-RU" sz="2200" dirty="0" smtClean="0">
                <a:solidFill>
                  <a:schemeClr val="bg1"/>
                </a:solidFill>
              </a:rPr>
              <a:t>, абзацы, </a:t>
            </a:r>
            <a:r>
              <a:rPr lang="ru-RU" sz="2200" dirty="0" smtClean="0">
                <a:solidFill>
                  <a:schemeClr val="bg1"/>
                </a:solidFill>
              </a:rPr>
              <a:t>заголовки</a:t>
            </a:r>
          </a:p>
          <a:p>
            <a:endParaRPr lang="ru-RU" sz="1000" dirty="0" smtClean="0">
              <a:solidFill>
                <a:schemeClr val="bg1"/>
              </a:solidFill>
            </a:endParaRPr>
          </a:p>
          <a:p>
            <a:pPr>
              <a:spcAft>
                <a:spcPts val="2400"/>
              </a:spcAft>
            </a:pPr>
            <a:r>
              <a:rPr lang="ru-RU" sz="2200" dirty="0" smtClean="0">
                <a:solidFill>
                  <a:schemeClr val="bg1"/>
                </a:solidFill>
              </a:rPr>
              <a:t>Шрифты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898687" y="7379206"/>
            <a:ext cx="3677055" cy="1908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200" dirty="0" smtClean="0">
                <a:solidFill>
                  <a:schemeClr val="bg1"/>
                </a:solidFill>
              </a:rPr>
              <a:t>Два типа шрифтов на всю презентацию</a:t>
            </a:r>
          </a:p>
          <a:p>
            <a:pPr>
              <a:spcAft>
                <a:spcPts val="1800"/>
              </a:spcAft>
            </a:pPr>
            <a:r>
              <a:rPr lang="ru-RU" sz="2200" dirty="0" smtClean="0">
                <a:solidFill>
                  <a:schemeClr val="bg1"/>
                </a:solidFill>
              </a:rPr>
              <a:t>Крупный </a:t>
            </a:r>
            <a:r>
              <a:rPr lang="ru-RU" sz="2200" dirty="0" smtClean="0">
                <a:solidFill>
                  <a:schemeClr val="bg1"/>
                </a:solidFill>
              </a:rPr>
              <a:t>размер шрифта</a:t>
            </a:r>
          </a:p>
          <a:p>
            <a:pPr>
              <a:spcAft>
                <a:spcPts val="1800"/>
              </a:spcAft>
            </a:pPr>
            <a:r>
              <a:rPr lang="ru-RU" sz="2200" dirty="0" smtClean="0">
                <a:solidFill>
                  <a:schemeClr val="bg1"/>
                </a:solidFill>
              </a:rPr>
              <a:t>Шрифт </a:t>
            </a:r>
            <a:r>
              <a:rPr lang="ru-RU" sz="2200" dirty="0" smtClean="0">
                <a:solidFill>
                  <a:schemeClr val="bg1"/>
                </a:solidFill>
              </a:rPr>
              <a:t>легко читается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8" name="TextBox 2"/>
          <p:cNvSpPr txBox="1"/>
          <p:nvPr/>
        </p:nvSpPr>
        <p:spPr>
          <a:xfrm>
            <a:off x="1527628" y="1442233"/>
            <a:ext cx="1058817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ru-RU" sz="4400" spc="239" dirty="0" smtClean="0">
                <a:solidFill>
                  <a:schemeClr val="bg1"/>
                </a:solidFill>
                <a:latin typeface="Montserrat Semi-Bold"/>
              </a:rPr>
              <a:t>Ментальная карта презентации</a:t>
            </a:r>
            <a:endParaRPr lang="en-US" sz="4200" dirty="0">
              <a:solidFill>
                <a:schemeClr val="bg1"/>
              </a:solidFill>
              <a:latin typeface="Montserrat Semi-Bold"/>
            </a:endParaRPr>
          </a:p>
        </p:txBody>
      </p:sp>
      <p:grpSp>
        <p:nvGrpSpPr>
          <p:cNvPr id="19" name="Group 4"/>
          <p:cNvGrpSpPr/>
          <p:nvPr/>
        </p:nvGrpSpPr>
        <p:grpSpPr>
          <a:xfrm rot="-5400000">
            <a:off x="16654109" y="5065925"/>
            <a:ext cx="1948417" cy="155149"/>
            <a:chOff x="0" y="0"/>
            <a:chExt cx="1913890" cy="152400"/>
          </a:xfrm>
        </p:grpSpPr>
        <p:sp>
          <p:nvSpPr>
            <p:cNvPr id="20" name="Freeform 5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BF2D00"/>
            </a:solidFill>
          </p:spPr>
        </p:sp>
      </p:grpSp>
      <p:sp>
        <p:nvSpPr>
          <p:cNvPr id="22" name="AutoShape 3"/>
          <p:cNvSpPr/>
          <p:nvPr/>
        </p:nvSpPr>
        <p:spPr>
          <a:xfrm>
            <a:off x="17049196" y="-168128"/>
            <a:ext cx="9525" cy="10623253"/>
          </a:xfrm>
          <a:prstGeom prst="rect">
            <a:avLst/>
          </a:prstGeom>
          <a:solidFill>
            <a:srgbClr val="FFFFFF">
              <a:alpha val="29804"/>
            </a:srgbClr>
          </a:solidFill>
        </p:spPr>
      </p:sp>
      <p:sp>
        <p:nvSpPr>
          <p:cNvPr id="103" name="Левая круглая скобка 102"/>
          <p:cNvSpPr/>
          <p:nvPr/>
        </p:nvSpPr>
        <p:spPr>
          <a:xfrm>
            <a:off x="1620246" y="3314189"/>
            <a:ext cx="235869" cy="5068706"/>
          </a:xfrm>
          <a:prstGeom prst="leftBracket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4" name="Левая круглая скобка 103"/>
          <p:cNvSpPr/>
          <p:nvPr/>
        </p:nvSpPr>
        <p:spPr>
          <a:xfrm>
            <a:off x="1620246" y="3314701"/>
            <a:ext cx="235869" cy="4419600"/>
          </a:xfrm>
          <a:prstGeom prst="leftBracket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5" name="Левая круглая скобка 104"/>
          <p:cNvSpPr/>
          <p:nvPr/>
        </p:nvSpPr>
        <p:spPr>
          <a:xfrm>
            <a:off x="1620246" y="3339589"/>
            <a:ext cx="223169" cy="3606003"/>
          </a:xfrm>
          <a:prstGeom prst="leftBracket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6" name="Левая круглая скобка 105"/>
          <p:cNvSpPr/>
          <p:nvPr/>
        </p:nvSpPr>
        <p:spPr>
          <a:xfrm>
            <a:off x="1620246" y="3314701"/>
            <a:ext cx="235868" cy="2641176"/>
          </a:xfrm>
          <a:prstGeom prst="leftBracket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7" name="Левая круглая скобка 106"/>
          <p:cNvSpPr/>
          <p:nvPr/>
        </p:nvSpPr>
        <p:spPr>
          <a:xfrm>
            <a:off x="1626595" y="3331267"/>
            <a:ext cx="229519" cy="1929647"/>
          </a:xfrm>
          <a:prstGeom prst="leftBracket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8" name="Левая круглая скобка 107"/>
          <p:cNvSpPr/>
          <p:nvPr/>
        </p:nvSpPr>
        <p:spPr>
          <a:xfrm>
            <a:off x="1623420" y="3314189"/>
            <a:ext cx="219995" cy="1295911"/>
          </a:xfrm>
          <a:prstGeom prst="leftBracket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1" name="Левая круглая скобка 110"/>
          <p:cNvSpPr/>
          <p:nvPr/>
        </p:nvSpPr>
        <p:spPr>
          <a:xfrm>
            <a:off x="12920353" y="2773573"/>
            <a:ext cx="217641" cy="2827127"/>
          </a:xfrm>
          <a:prstGeom prst="leftBracket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2" name="Левая круглая скобка 111"/>
          <p:cNvSpPr/>
          <p:nvPr/>
        </p:nvSpPr>
        <p:spPr>
          <a:xfrm>
            <a:off x="12920353" y="2748685"/>
            <a:ext cx="217641" cy="2090016"/>
          </a:xfrm>
          <a:prstGeom prst="leftBracket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3" name="Левая круглая скобка 112"/>
          <p:cNvSpPr/>
          <p:nvPr/>
        </p:nvSpPr>
        <p:spPr>
          <a:xfrm>
            <a:off x="12926703" y="2765252"/>
            <a:ext cx="254515" cy="1235248"/>
          </a:xfrm>
          <a:prstGeom prst="leftBracket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4" name="Левая круглая скобка 113"/>
          <p:cNvSpPr/>
          <p:nvPr/>
        </p:nvSpPr>
        <p:spPr>
          <a:xfrm>
            <a:off x="12923527" y="2748174"/>
            <a:ext cx="257691" cy="591416"/>
          </a:xfrm>
          <a:prstGeom prst="leftBracket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6" name="Левая круглая скобка 115"/>
          <p:cNvSpPr/>
          <p:nvPr/>
        </p:nvSpPr>
        <p:spPr>
          <a:xfrm>
            <a:off x="9602424" y="6295849"/>
            <a:ext cx="217641" cy="2528226"/>
          </a:xfrm>
          <a:prstGeom prst="leftBracket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7" name="Левая круглая скобка 116"/>
          <p:cNvSpPr/>
          <p:nvPr/>
        </p:nvSpPr>
        <p:spPr>
          <a:xfrm>
            <a:off x="9608774" y="6312416"/>
            <a:ext cx="170672" cy="1574284"/>
          </a:xfrm>
          <a:prstGeom prst="leftBracket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8" name="Левая круглая скобка 117"/>
          <p:cNvSpPr/>
          <p:nvPr/>
        </p:nvSpPr>
        <p:spPr>
          <a:xfrm>
            <a:off x="9605598" y="6295337"/>
            <a:ext cx="214467" cy="795127"/>
          </a:xfrm>
          <a:prstGeom prst="leftBracket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0" name="Левая круглая скобка 119"/>
          <p:cNvSpPr/>
          <p:nvPr/>
        </p:nvSpPr>
        <p:spPr>
          <a:xfrm>
            <a:off x="13743856" y="7686146"/>
            <a:ext cx="207407" cy="1355042"/>
          </a:xfrm>
          <a:prstGeom prst="leftBracke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Левая круглая скобка 120"/>
          <p:cNvSpPr/>
          <p:nvPr/>
        </p:nvSpPr>
        <p:spPr>
          <a:xfrm>
            <a:off x="13740680" y="7669067"/>
            <a:ext cx="214467" cy="795127"/>
          </a:xfrm>
          <a:prstGeom prst="leftBracket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123" name="Прямая соединительная линия 122"/>
          <p:cNvCxnSpPr>
            <a:stCxn id="17" idx="3"/>
          </p:cNvCxnSpPr>
          <p:nvPr/>
        </p:nvCxnSpPr>
        <p:spPr>
          <a:xfrm>
            <a:off x="4350669" y="3339589"/>
            <a:ext cx="1211931" cy="356111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>
            <a:endCxn id="23" idx="1"/>
          </p:cNvCxnSpPr>
          <p:nvPr/>
        </p:nvCxnSpPr>
        <p:spPr>
          <a:xfrm flipV="1">
            <a:off x="8809139" y="3339632"/>
            <a:ext cx="1125540" cy="356068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>
            <a:endCxn id="21" idx="0"/>
          </p:cNvCxnSpPr>
          <p:nvPr/>
        </p:nvCxnSpPr>
        <p:spPr>
          <a:xfrm>
            <a:off x="7790653" y="5260914"/>
            <a:ext cx="286547" cy="1075588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flipV="1">
            <a:off x="12357216" y="3145736"/>
            <a:ext cx="563137" cy="106621"/>
          </a:xfrm>
          <a:prstGeom prst="line">
            <a:avLst/>
          </a:prstGeom>
          <a:ln w="28575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9337609" y="6945592"/>
            <a:ext cx="264815" cy="510"/>
          </a:xfrm>
          <a:prstGeom prst="line">
            <a:avLst/>
          </a:prstGeom>
          <a:ln w="28575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11125200" y="8824075"/>
            <a:ext cx="262795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4000" y="1342049"/>
            <a:ext cx="9839702" cy="639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ru-RU" sz="4200" dirty="0" smtClean="0">
                <a:solidFill>
                  <a:srgbClr val="303030"/>
                </a:solidFill>
                <a:latin typeface="Montserrat Semi-Bold"/>
              </a:rPr>
              <a:t>Программы и сервисы</a:t>
            </a:r>
            <a:endParaRPr lang="en-US" sz="4200" dirty="0">
              <a:solidFill>
                <a:srgbClr val="303030"/>
              </a:solidFill>
              <a:latin typeface="Montserrat Semi-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547648" y="3431583"/>
            <a:ext cx="10103065" cy="461665"/>
            <a:chOff x="0" y="0"/>
            <a:chExt cx="13470754" cy="615553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49313" cy="433458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876711" y="0"/>
              <a:ext cx="12594043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3600" dirty="0" smtClean="0">
                  <a:solidFill>
                    <a:srgbClr val="303030"/>
                  </a:solidFill>
                  <a:latin typeface="Montserrat Semi-Bold"/>
                </a:rPr>
                <a:t>Power Point</a:t>
              </a:r>
              <a:endParaRPr lang="ru-RU" sz="3600" dirty="0" smtClean="0">
                <a:solidFill>
                  <a:srgbClr val="303030"/>
                </a:solidFill>
                <a:latin typeface="Montserrat Semi-Bold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 rot="5400000">
            <a:off x="9307364" y="-6687989"/>
            <a:ext cx="9525" cy="1862425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3" name="Группа 12"/>
          <p:cNvGrpSpPr/>
          <p:nvPr/>
        </p:nvGrpSpPr>
        <p:grpSpPr>
          <a:xfrm>
            <a:off x="1524000" y="9728672"/>
            <a:ext cx="15202418" cy="201531"/>
            <a:chOff x="1524000" y="9728672"/>
            <a:chExt cx="15202418" cy="201531"/>
          </a:xfrm>
        </p:grpSpPr>
        <p:sp>
          <p:nvSpPr>
            <p:cNvPr id="14" name="TextBox 9"/>
            <p:cNvSpPr txBox="1"/>
            <p:nvPr/>
          </p:nvSpPr>
          <p:spPr>
            <a:xfrm>
              <a:off x="15925800" y="9728673"/>
              <a:ext cx="800618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9"/>
                </a:lnSpc>
                <a:spcBef>
                  <a:spcPct val="0"/>
                </a:spcBef>
              </a:pPr>
              <a:r>
                <a:rPr lang="en-US" sz="1199" spc="120" dirty="0" smtClean="0">
                  <a:solidFill>
                    <a:srgbClr val="303030"/>
                  </a:solidFill>
                  <a:latin typeface="Montserrat Semi-Bold"/>
                </a:rPr>
                <a:t>202</a:t>
              </a:r>
              <a:r>
                <a:rPr lang="ru-RU" sz="1199" spc="120" dirty="0" smtClean="0">
                  <a:solidFill>
                    <a:srgbClr val="303030"/>
                  </a:solidFill>
                  <a:latin typeface="Montserrat Semi-Bold"/>
                </a:rPr>
                <a:t>1</a:t>
              </a:r>
              <a:endParaRPr lang="en-US" sz="1199" spc="120" dirty="0">
                <a:solidFill>
                  <a:srgbClr val="303030"/>
                </a:solidFill>
                <a:latin typeface="Montserrat Semi-Bold"/>
              </a:endParaRPr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1524000" y="9728672"/>
              <a:ext cx="3585728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  <a:spcBef>
                  <a:spcPct val="0"/>
                </a:spcBef>
              </a:pPr>
              <a:r>
                <a:rPr lang="en-US" sz="1199" spc="120" dirty="0">
                  <a:solidFill>
                    <a:srgbClr val="303030"/>
                  </a:solidFill>
                  <a:latin typeface="Montserrat Semi-Bold"/>
                </a:rPr>
                <a:t>ОСНОВЫ </a:t>
              </a:r>
              <a:r>
                <a:rPr lang="en-US" sz="1199" spc="120" dirty="0" smtClean="0">
                  <a:solidFill>
                    <a:srgbClr val="303030"/>
                  </a:solidFill>
                  <a:latin typeface="Montserrat Semi-Bold"/>
                </a:rPr>
                <a:t>УСПЕХА</a:t>
              </a:r>
              <a:endParaRPr lang="en-US" sz="1199" spc="120" dirty="0">
                <a:solidFill>
                  <a:srgbClr val="303030"/>
                </a:solidFill>
                <a:latin typeface="Montserrat Semi-Bold"/>
              </a:endParaRPr>
            </a:p>
          </p:txBody>
        </p:sp>
      </p:grpSp>
      <p:grpSp>
        <p:nvGrpSpPr>
          <p:cNvPr id="16" name="Group 5"/>
          <p:cNvGrpSpPr/>
          <p:nvPr/>
        </p:nvGrpSpPr>
        <p:grpSpPr>
          <a:xfrm>
            <a:off x="1524000" y="5219700"/>
            <a:ext cx="10136652" cy="461665"/>
            <a:chOff x="0" y="-21826"/>
            <a:chExt cx="13515536" cy="615553"/>
          </a:xfrm>
        </p:grpSpPr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49313" cy="433458"/>
            </a:xfrm>
            <a:prstGeom prst="rect">
              <a:avLst/>
            </a:prstGeom>
          </p:spPr>
        </p:pic>
        <p:sp>
          <p:nvSpPr>
            <p:cNvPr id="18" name="TextBox 7"/>
            <p:cNvSpPr txBox="1"/>
            <p:nvPr/>
          </p:nvSpPr>
          <p:spPr>
            <a:xfrm>
              <a:off x="921493" y="-21826"/>
              <a:ext cx="12594043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3600" dirty="0" err="1" smtClean="0">
                  <a:solidFill>
                    <a:srgbClr val="303030"/>
                  </a:solidFill>
                  <a:latin typeface="Montserrat Semi-Bold"/>
                </a:rPr>
                <a:t>GoogleSlides</a:t>
              </a:r>
              <a:endParaRPr lang="ru-RU" sz="3600" dirty="0" smtClean="0">
                <a:solidFill>
                  <a:srgbClr val="303030"/>
                </a:solidFill>
                <a:latin typeface="Montserrat Semi-Bold"/>
              </a:endParaRP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550010" y="7007817"/>
            <a:ext cx="10110642" cy="461665"/>
            <a:chOff x="0" y="-55400"/>
            <a:chExt cx="13480856" cy="615553"/>
          </a:xfrm>
        </p:grpSpPr>
        <p:pic>
          <p:nvPicPr>
            <p:cNvPr id="23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49313" cy="433458"/>
            </a:xfrm>
            <a:prstGeom prst="rect">
              <a:avLst/>
            </a:prstGeom>
          </p:spPr>
        </p:pic>
        <p:sp>
          <p:nvSpPr>
            <p:cNvPr id="24" name="TextBox 7"/>
            <p:cNvSpPr txBox="1"/>
            <p:nvPr/>
          </p:nvSpPr>
          <p:spPr>
            <a:xfrm>
              <a:off x="886813" y="-55400"/>
              <a:ext cx="12594043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3600" dirty="0" err="1" smtClean="0">
                  <a:solidFill>
                    <a:srgbClr val="303030"/>
                  </a:solidFill>
                  <a:latin typeface="Montserrat Semi-Bold"/>
                </a:rPr>
                <a:t>Canva</a:t>
              </a:r>
              <a:endParaRPr lang="ru-RU" sz="3600" dirty="0" smtClean="0">
                <a:solidFill>
                  <a:srgbClr val="303030"/>
                </a:solidFill>
                <a:latin typeface="Montserrat Semi-Bold"/>
              </a:endParaRPr>
            </a:p>
          </p:txBody>
        </p:sp>
      </p:grpSp>
      <p:sp>
        <p:nvSpPr>
          <p:cNvPr id="25" name="AutoShape 4"/>
          <p:cNvSpPr/>
          <p:nvPr/>
        </p:nvSpPr>
        <p:spPr>
          <a:xfrm>
            <a:off x="9044608" y="-358434"/>
            <a:ext cx="9525" cy="10623253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11099" b="4914"/>
          <a:stretch/>
        </p:blipFill>
        <p:spPr>
          <a:xfrm>
            <a:off x="9044608" y="-1"/>
            <a:ext cx="9655089" cy="45613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t="12177" b="5337"/>
          <a:stretch/>
        </p:blipFill>
        <p:spPr>
          <a:xfrm>
            <a:off x="9044608" y="4601374"/>
            <a:ext cx="9682923" cy="449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1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l="31463" r="23593" b="6970"/>
          <a:stretch/>
        </p:blipFill>
        <p:spPr>
          <a:xfrm>
            <a:off x="-2" y="0"/>
            <a:ext cx="6706932" cy="925830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098590" y="3009900"/>
            <a:ext cx="6760410" cy="2433531"/>
            <a:chOff x="0" y="0"/>
            <a:chExt cx="9013880" cy="324470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533663" cy="122123"/>
              <a:chOff x="0" y="0"/>
              <a:chExt cx="1913890" cy="152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F2D00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0" y="2108842"/>
              <a:ext cx="8123087" cy="113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78"/>
                </a:lnSpc>
              </a:pPr>
              <a:r>
                <a:rPr lang="ru-RU" sz="2400" dirty="0" smtClean="0">
                  <a:solidFill>
                    <a:srgbClr val="E6E6E6"/>
                  </a:solidFill>
                  <a:latin typeface="Montserrat"/>
                </a:rPr>
                <a:t>Ее можно обозначить в заголовке страницы. Не следует перегружать слайды.</a:t>
              </a:r>
              <a:endParaRPr lang="en-US" sz="2400" dirty="0">
                <a:solidFill>
                  <a:srgbClr val="E6E6E6"/>
                </a:solidFill>
                <a:latin typeface="Montserra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24384"/>
              <a:ext cx="1925651" cy="495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800" dirty="0">
                  <a:solidFill>
                    <a:srgbClr val="FFFFFF"/>
                  </a:solidFill>
                  <a:latin typeface="Montserrat Semi-Bold"/>
                </a:rPr>
                <a:t>01.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337184"/>
              <a:ext cx="9013880" cy="4389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  <a:spcBef>
                  <a:spcPct val="0"/>
                </a:spcBef>
              </a:pPr>
              <a:r>
                <a:rPr lang="ru-RU" sz="2800" dirty="0" smtClean="0">
                  <a:solidFill>
                    <a:srgbClr val="FFFFFF"/>
                  </a:solidFill>
                  <a:latin typeface="Montserrat Semi-Bold Bold"/>
                </a:rPr>
                <a:t>Один слайд – одна идея</a:t>
              </a:r>
              <a:endParaRPr lang="en-US" sz="2800" dirty="0">
                <a:solidFill>
                  <a:srgbClr val="FFFFFF"/>
                </a:solidFill>
                <a:latin typeface="Montserrat Semi-Bold Bold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098588" y="6107307"/>
            <a:ext cx="6500090" cy="2411665"/>
            <a:chOff x="0" y="0"/>
            <a:chExt cx="8666787" cy="3215552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533663" cy="122123"/>
              <a:chOff x="0" y="0"/>
              <a:chExt cx="1913890" cy="152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F2D00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0" y="575176"/>
              <a:ext cx="1925651" cy="495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800" dirty="0">
                  <a:solidFill>
                    <a:srgbClr val="FFFFFF"/>
                  </a:solidFill>
                  <a:latin typeface="Montserrat Semi-Bold"/>
                </a:rPr>
                <a:t>02.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087038"/>
              <a:ext cx="8666787" cy="1128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78"/>
                </a:lnSpc>
              </a:pPr>
              <a:r>
                <a:rPr lang="ru-RU" sz="2400" dirty="0" smtClean="0">
                  <a:solidFill>
                    <a:srgbClr val="E6E6E6"/>
                  </a:solidFill>
                  <a:latin typeface="Montserrat"/>
                </a:rPr>
                <a:t>Когда слушатели вчитываются в текст на слайде, они не слушают то, что им говорят. </a:t>
              </a:r>
              <a:endParaRPr lang="en-US" sz="2400" dirty="0">
                <a:solidFill>
                  <a:srgbClr val="E6E6E6"/>
                </a:solidFill>
                <a:latin typeface="Montserrat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375838"/>
              <a:ext cx="8505883" cy="4274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  <a:spcBef>
                  <a:spcPct val="0"/>
                </a:spcBef>
              </a:pPr>
              <a:r>
                <a:rPr lang="ru-RU" sz="2800" dirty="0" smtClean="0">
                  <a:solidFill>
                    <a:srgbClr val="FFFFFF"/>
                  </a:solidFill>
                  <a:latin typeface="Montserrat Semi-Bold Bold"/>
                </a:rPr>
                <a:t>Презентация – это иллюстрация</a:t>
              </a:r>
              <a:endParaRPr lang="en-US" sz="2800" dirty="0">
                <a:solidFill>
                  <a:srgbClr val="FFFFFF"/>
                </a:solidFill>
                <a:latin typeface="Montserrat Semi-Bold Bold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065276" y="1361816"/>
            <a:ext cx="793672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ru-RU" sz="4200" dirty="0" smtClean="0">
                <a:solidFill>
                  <a:srgbClr val="E6E6E6"/>
                </a:solidFill>
                <a:latin typeface="Montserrat Semi-Bold"/>
              </a:rPr>
              <a:t>Оформление презентации</a:t>
            </a:r>
            <a:endParaRPr lang="en-US" sz="4200" dirty="0">
              <a:solidFill>
                <a:srgbClr val="E6E6E6"/>
              </a:solidFill>
              <a:latin typeface="Montserrat Semi-Bold"/>
            </a:endParaRPr>
          </a:p>
        </p:txBody>
      </p:sp>
      <p:sp>
        <p:nvSpPr>
          <p:cNvPr id="16" name="AutoShape 16"/>
          <p:cNvSpPr/>
          <p:nvPr/>
        </p:nvSpPr>
        <p:spPr>
          <a:xfrm rot="5400000">
            <a:off x="12650105" y="-3328562"/>
            <a:ext cx="9525" cy="11914923"/>
          </a:xfrm>
          <a:prstGeom prst="rect">
            <a:avLst/>
          </a:prstGeom>
          <a:solidFill>
            <a:srgbClr val="FFFFFF">
              <a:alpha val="29804"/>
            </a:srgbClr>
          </a:solidFill>
        </p:spPr>
      </p:sp>
      <p:sp>
        <p:nvSpPr>
          <p:cNvPr id="17" name="AutoShape 17"/>
          <p:cNvSpPr/>
          <p:nvPr/>
        </p:nvSpPr>
        <p:spPr>
          <a:xfrm>
            <a:off x="6697406" y="-96446"/>
            <a:ext cx="9525" cy="10623253"/>
          </a:xfrm>
          <a:prstGeom prst="rect">
            <a:avLst/>
          </a:prstGeom>
          <a:solidFill>
            <a:srgbClr val="FFFFFF">
              <a:alpha val="29804"/>
            </a:srgbClr>
          </a:solidFill>
        </p:spPr>
      </p:sp>
      <p:grpSp>
        <p:nvGrpSpPr>
          <p:cNvPr id="24" name="Группа 23"/>
          <p:cNvGrpSpPr/>
          <p:nvPr/>
        </p:nvGrpSpPr>
        <p:grpSpPr>
          <a:xfrm>
            <a:off x="1524000" y="9728672"/>
            <a:ext cx="15202418" cy="201531"/>
            <a:chOff x="1524000" y="9728672"/>
            <a:chExt cx="15202418" cy="201531"/>
          </a:xfrm>
        </p:grpSpPr>
        <p:sp>
          <p:nvSpPr>
            <p:cNvPr id="25" name="TextBox 9"/>
            <p:cNvSpPr txBox="1"/>
            <p:nvPr/>
          </p:nvSpPr>
          <p:spPr>
            <a:xfrm>
              <a:off x="15925800" y="9728673"/>
              <a:ext cx="800618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79"/>
                </a:lnSpc>
                <a:spcBef>
                  <a:spcPct val="0"/>
                </a:spcBef>
              </a:pPr>
              <a:r>
                <a:rPr lang="en-US" sz="1199" spc="120" dirty="0" smtClean="0">
                  <a:solidFill>
                    <a:schemeClr val="bg1"/>
                  </a:solidFill>
                  <a:latin typeface="Montserrat Semi-Bold"/>
                </a:rPr>
                <a:t>202</a:t>
              </a:r>
              <a:r>
                <a:rPr lang="ru-RU" sz="1199" spc="120" dirty="0" smtClean="0">
                  <a:solidFill>
                    <a:schemeClr val="bg1"/>
                  </a:solidFill>
                  <a:latin typeface="Montserrat Semi-Bold"/>
                </a:rPr>
                <a:t>1</a:t>
              </a:r>
              <a:endParaRPr lang="en-US" sz="1199" spc="120" dirty="0">
                <a:solidFill>
                  <a:schemeClr val="bg1"/>
                </a:solidFill>
                <a:latin typeface="Montserrat Semi-Bold"/>
              </a:endParaRPr>
            </a:p>
          </p:txBody>
        </p:sp>
        <p:sp>
          <p:nvSpPr>
            <p:cNvPr id="26" name="TextBox 10"/>
            <p:cNvSpPr txBox="1"/>
            <p:nvPr/>
          </p:nvSpPr>
          <p:spPr>
            <a:xfrm>
              <a:off x="1524000" y="9728672"/>
              <a:ext cx="3585728" cy="201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  <a:spcBef>
                  <a:spcPct val="0"/>
                </a:spcBef>
              </a:pPr>
              <a:r>
                <a:rPr lang="en-US" sz="1199" spc="120" dirty="0">
                  <a:solidFill>
                    <a:schemeClr val="bg1"/>
                  </a:solidFill>
                  <a:latin typeface="Montserrat Semi-Bold"/>
                </a:rPr>
                <a:t>ОСНОВЫ </a:t>
              </a:r>
              <a:r>
                <a:rPr lang="en-US" sz="1199" spc="120" dirty="0" smtClean="0">
                  <a:solidFill>
                    <a:schemeClr val="bg1"/>
                  </a:solidFill>
                  <a:latin typeface="Montserrat Semi-Bold"/>
                </a:rPr>
                <a:t>УСПЕХА</a:t>
              </a:r>
              <a:endParaRPr lang="en-US" sz="1199" spc="120" dirty="0">
                <a:solidFill>
                  <a:schemeClr val="bg1"/>
                </a:solidFill>
                <a:latin typeface="Montserrat Semi-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548</Words>
  <Application>Microsoft Office PowerPoint</Application>
  <PresentationFormat>Произвольный</PresentationFormat>
  <Paragraphs>137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Montserrat Semi-Bold Bold</vt:lpstr>
      <vt:lpstr>Montserrat Semi-Bold</vt:lpstr>
      <vt:lpstr>Arial</vt:lpstr>
      <vt:lpstr>Montserrat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Простой Красный и Черный Образовательный Ключевые моменты Презентация</dc:title>
  <dc:creator>Мария</dc:creator>
  <cp:lastModifiedBy>Мария</cp:lastModifiedBy>
  <cp:revision>41</cp:revision>
  <dcterms:created xsi:type="dcterms:W3CDTF">2006-08-16T00:00:00Z</dcterms:created>
  <dcterms:modified xsi:type="dcterms:W3CDTF">2021-09-21T18:11:06Z</dcterms:modified>
  <dc:identifier>DAEqDwESKeQ</dc:identifier>
</cp:coreProperties>
</file>