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810A51-813E-453E-88B5-E349EE1A5691}" v="354" dt="2021-12-10T06:58:09.720"/>
    <p1510:client id="{AC159662-A401-4372-8D7B-453633C17F25}" v="15" dt="2021-12-10T07:01:48.014"/>
    <p1510:client id="{E73729EA-63BE-4B3C-B74C-9E6E2BCD2853}" v="567" dt="2021-12-09T20:25:43.340"/>
    <p1510:client id="{EB66D87E-14BC-4959-A5B0-9EA4389AD9D3}" v="973" dt="2021-12-11T19:55:03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623" autoAdjust="0"/>
  </p:normalViewPr>
  <p:slideViewPr>
    <p:cSldViewPr snapToGrid="0">
      <p:cViewPr varScale="1">
        <p:scale>
          <a:sx n="119" d="100"/>
          <a:sy n="119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учков Яков" userId="8a0f49f7b66ed224" providerId="Windows Live" clId="Web-{EB66D87E-14BC-4959-A5B0-9EA4389AD9D3}"/>
    <pc:docChg chg="addSld modSld">
      <pc:chgData name="Пучков Яков" userId="8a0f49f7b66ed224" providerId="Windows Live" clId="Web-{EB66D87E-14BC-4959-A5B0-9EA4389AD9D3}" dt="2021-12-11T19:55:03.053" v="818" actId="20577"/>
      <pc:docMkLst>
        <pc:docMk/>
      </pc:docMkLst>
      <pc:sldChg chg="addSp delSp modSp">
        <pc:chgData name="Пучков Яков" userId="8a0f49f7b66ed224" providerId="Windows Live" clId="Web-{EB66D87E-14BC-4959-A5B0-9EA4389AD9D3}" dt="2021-12-11T19:11:36.329" v="139" actId="14100"/>
        <pc:sldMkLst>
          <pc:docMk/>
          <pc:sldMk cId="3875209836" sldId="265"/>
        </pc:sldMkLst>
        <pc:spChg chg="del mod">
          <ac:chgData name="Пучков Яков" userId="8a0f49f7b66ed224" providerId="Windows Live" clId="Web-{EB66D87E-14BC-4959-A5B0-9EA4389AD9D3}" dt="2021-12-11T19:09:43.155" v="112"/>
          <ac:spMkLst>
            <pc:docMk/>
            <pc:sldMk cId="3875209836" sldId="265"/>
            <ac:spMk id="2" creationId="{6046298E-32E9-4D94-93C1-6DF7B4D58381}"/>
          </ac:spMkLst>
        </pc:spChg>
        <pc:spChg chg="del mod">
          <ac:chgData name="Пучков Яков" userId="8a0f49f7b66ed224" providerId="Windows Live" clId="Web-{EB66D87E-14BC-4959-A5B0-9EA4389AD9D3}" dt="2021-12-11T18:50:30.694" v="2"/>
          <ac:spMkLst>
            <pc:docMk/>
            <pc:sldMk cId="3875209836" sldId="265"/>
            <ac:spMk id="3" creationId="{111FA495-E7AA-4761-97E3-89A1D26D5982}"/>
          </ac:spMkLst>
        </pc:spChg>
        <pc:spChg chg="add del mod">
          <ac:chgData name="Пучков Яков" userId="8a0f49f7b66ed224" providerId="Windows Live" clId="Web-{EB66D87E-14BC-4959-A5B0-9EA4389AD9D3}" dt="2021-12-11T18:50:35.522" v="3"/>
          <ac:spMkLst>
            <pc:docMk/>
            <pc:sldMk cId="3875209836" sldId="265"/>
            <ac:spMk id="6" creationId="{7C74CA9C-186A-4812-BF05-B6B253D9838F}"/>
          </ac:spMkLst>
        </pc:spChg>
        <pc:spChg chg="add mod">
          <ac:chgData name="Пучков Яков" userId="8a0f49f7b66ed224" providerId="Windows Live" clId="Web-{EB66D87E-14BC-4959-A5B0-9EA4389AD9D3}" dt="2021-12-11T19:09:27.248" v="109" actId="20577"/>
          <ac:spMkLst>
            <pc:docMk/>
            <pc:sldMk cId="3875209836" sldId="265"/>
            <ac:spMk id="8" creationId="{D927DB5B-EED9-4402-959F-9E79F0E4D475}"/>
          </ac:spMkLst>
        </pc:spChg>
        <pc:spChg chg="add mod">
          <ac:chgData name="Пучков Яков" userId="8a0f49f7b66ed224" providerId="Windows Live" clId="Web-{EB66D87E-14BC-4959-A5B0-9EA4389AD9D3}" dt="2021-12-11T19:09:21.373" v="108" actId="20577"/>
          <ac:spMkLst>
            <pc:docMk/>
            <pc:sldMk cId="3875209836" sldId="265"/>
            <ac:spMk id="9" creationId="{186327E1-2AD1-4249-807A-4A2016BAC3C5}"/>
          </ac:spMkLst>
        </pc:spChg>
        <pc:spChg chg="add mod">
          <ac:chgData name="Пучков Яков" userId="8a0f49f7b66ed224" providerId="Windows Live" clId="Web-{EB66D87E-14BC-4959-A5B0-9EA4389AD9D3}" dt="2021-12-11T19:11:23.219" v="137" actId="1076"/>
          <ac:spMkLst>
            <pc:docMk/>
            <pc:sldMk cId="3875209836" sldId="265"/>
            <ac:spMk id="10" creationId="{DD27D228-42A3-4CDE-8FBD-DC7E9087F1F3}"/>
          </ac:spMkLst>
        </pc:spChg>
        <pc:picChg chg="mod">
          <ac:chgData name="Пучков Яков" userId="8a0f49f7b66ed224" providerId="Windows Live" clId="Web-{EB66D87E-14BC-4959-A5B0-9EA4389AD9D3}" dt="2021-12-11T19:11:36.329" v="139" actId="14100"/>
          <ac:picMkLst>
            <pc:docMk/>
            <pc:sldMk cId="3875209836" sldId="265"/>
            <ac:picMk id="4" creationId="{CCC23E2D-8351-46B0-80F5-135B5CE85C0D}"/>
          </ac:picMkLst>
        </pc:picChg>
        <pc:picChg chg="add mod">
          <ac:chgData name="Пучков Яков" userId="8a0f49f7b66ed224" providerId="Windows Live" clId="Web-{EB66D87E-14BC-4959-A5B0-9EA4389AD9D3}" dt="2021-12-11T19:11:28.641" v="138" actId="14100"/>
          <ac:picMkLst>
            <pc:docMk/>
            <pc:sldMk cId="3875209836" sldId="265"/>
            <ac:picMk id="7" creationId="{558825F5-00A7-4125-B2EB-5176F0FF2FF2}"/>
          </ac:picMkLst>
        </pc:picChg>
      </pc:sldChg>
      <pc:sldChg chg="addSp delSp modSp">
        <pc:chgData name="Пучков Яков" userId="8a0f49f7b66ed224" providerId="Windows Live" clId="Web-{EB66D87E-14BC-4959-A5B0-9EA4389AD9D3}" dt="2021-12-11T19:18:00.618" v="222" actId="1076"/>
        <pc:sldMkLst>
          <pc:docMk/>
          <pc:sldMk cId="3812891066" sldId="267"/>
        </pc:sldMkLst>
        <pc:spChg chg="add mod">
          <ac:chgData name="Пучков Яков" userId="8a0f49f7b66ed224" providerId="Windows Live" clId="Web-{EB66D87E-14BC-4959-A5B0-9EA4389AD9D3}" dt="2021-12-11T19:15:58.459" v="187" actId="20577"/>
          <ac:spMkLst>
            <pc:docMk/>
            <pc:sldMk cId="3812891066" sldId="267"/>
            <ac:spMk id="4" creationId="{5FEE24B1-901C-415B-A6F2-BCCA061359E3}"/>
          </ac:spMkLst>
        </pc:spChg>
        <pc:spChg chg="add mod">
          <ac:chgData name="Пучков Яков" userId="8a0f49f7b66ed224" providerId="Windows Live" clId="Web-{EB66D87E-14BC-4959-A5B0-9EA4389AD9D3}" dt="2021-12-11T19:17:55.352" v="221" actId="20577"/>
          <ac:spMkLst>
            <pc:docMk/>
            <pc:sldMk cId="3812891066" sldId="267"/>
            <ac:spMk id="5" creationId="{1EFE46EA-B258-4485-AA7B-E20BAEAD544D}"/>
          </ac:spMkLst>
        </pc:spChg>
        <pc:picChg chg="add mod">
          <ac:chgData name="Пучков Яков" userId="8a0f49f7b66ed224" providerId="Windows Live" clId="Web-{EB66D87E-14BC-4959-A5B0-9EA4389AD9D3}" dt="2021-12-11T19:14:44.145" v="153" actId="1076"/>
          <ac:picMkLst>
            <pc:docMk/>
            <pc:sldMk cId="3812891066" sldId="267"/>
            <ac:picMk id="3" creationId="{2E8B3DA9-658B-44A6-BBBC-2E40C3D4034E}"/>
          </ac:picMkLst>
        </pc:picChg>
        <pc:picChg chg="del">
          <ac:chgData name="Пучков Яков" userId="8a0f49f7b66ed224" providerId="Windows Live" clId="Web-{EB66D87E-14BC-4959-A5B0-9EA4389AD9D3}" dt="2021-12-11T19:11:57.064" v="140"/>
          <ac:picMkLst>
            <pc:docMk/>
            <pc:sldMk cId="3812891066" sldId="267"/>
            <ac:picMk id="6" creationId="{0106D077-F014-466F-9126-598A52788D92}"/>
          </ac:picMkLst>
        </pc:picChg>
        <pc:picChg chg="mod">
          <ac:chgData name="Пучков Яков" userId="8a0f49f7b66ed224" providerId="Windows Live" clId="Web-{EB66D87E-14BC-4959-A5B0-9EA4389AD9D3}" dt="2021-12-11T19:18:00.618" v="222" actId="1076"/>
          <ac:picMkLst>
            <pc:docMk/>
            <pc:sldMk cId="3812891066" sldId="267"/>
            <ac:picMk id="7" creationId="{C43D0208-DDA4-4EC5-8D80-3F0D1A13763A}"/>
          </ac:picMkLst>
        </pc:picChg>
        <pc:picChg chg="del">
          <ac:chgData name="Пучков Яков" userId="8a0f49f7b66ed224" providerId="Windows Live" clId="Web-{EB66D87E-14BC-4959-A5B0-9EA4389AD9D3}" dt="2021-12-11T19:14:15.801" v="144"/>
          <ac:picMkLst>
            <pc:docMk/>
            <pc:sldMk cId="3812891066" sldId="267"/>
            <ac:picMk id="8" creationId="{2020434A-AE92-4A3E-A348-E02531D9848B}"/>
          </ac:picMkLst>
        </pc:picChg>
      </pc:sldChg>
      <pc:sldChg chg="addSp delSp modSp">
        <pc:chgData name="Пучков Яков" userId="8a0f49f7b66ed224" providerId="Windows Live" clId="Web-{EB66D87E-14BC-4959-A5B0-9EA4389AD9D3}" dt="2021-12-11T19:30:38.727" v="270" actId="1076"/>
        <pc:sldMkLst>
          <pc:docMk/>
          <pc:sldMk cId="1045511921" sldId="268"/>
        </pc:sldMkLst>
        <pc:spChg chg="del mod">
          <ac:chgData name="Пучков Яков" userId="8a0f49f7b66ed224" providerId="Windows Live" clId="Web-{EB66D87E-14BC-4959-A5B0-9EA4389AD9D3}" dt="2021-12-11T19:18:48.494" v="225"/>
          <ac:spMkLst>
            <pc:docMk/>
            <pc:sldMk cId="1045511921" sldId="268"/>
            <ac:spMk id="2" creationId="{E364CE5C-76E9-4224-9F58-0A6C895FD032}"/>
          </ac:spMkLst>
        </pc:spChg>
        <pc:spChg chg="add del mod">
          <ac:chgData name="Пучков Яков" userId="8a0f49f7b66ed224" providerId="Windows Live" clId="Web-{EB66D87E-14BC-4959-A5B0-9EA4389AD9D3}" dt="2021-12-11T19:18:52.541" v="226"/>
          <ac:spMkLst>
            <pc:docMk/>
            <pc:sldMk cId="1045511921" sldId="268"/>
            <ac:spMk id="4" creationId="{C1E30D9D-CB15-4DDD-9B95-5DEB04A2663E}"/>
          </ac:spMkLst>
        </pc:spChg>
        <pc:picChg chg="mod">
          <ac:chgData name="Пучков Яков" userId="8a0f49f7b66ed224" providerId="Windows Live" clId="Web-{EB66D87E-14BC-4959-A5B0-9EA4389AD9D3}" dt="2021-12-11T19:19:50.932" v="239" actId="14100"/>
          <ac:picMkLst>
            <pc:docMk/>
            <pc:sldMk cId="1045511921" sldId="268"/>
            <ac:picMk id="5" creationId="{9966D693-029C-4A71-B293-D62280D60C33}"/>
          </ac:picMkLst>
        </pc:picChg>
        <pc:picChg chg="del">
          <ac:chgData name="Пучков Яков" userId="8a0f49f7b66ed224" providerId="Windows Live" clId="Web-{EB66D87E-14BC-4959-A5B0-9EA4389AD9D3}" dt="2021-12-11T19:19:03.916" v="228"/>
          <ac:picMkLst>
            <pc:docMk/>
            <pc:sldMk cId="1045511921" sldId="268"/>
            <ac:picMk id="6" creationId="{FE199413-AE25-4196-98AC-7BAEC3405F96}"/>
          </ac:picMkLst>
        </pc:picChg>
        <pc:picChg chg="mod">
          <ac:chgData name="Пучков Яков" userId="8a0f49f7b66ed224" providerId="Windows Live" clId="Web-{EB66D87E-14BC-4959-A5B0-9EA4389AD9D3}" dt="2021-12-11T19:19:43.948" v="237" actId="14100"/>
          <ac:picMkLst>
            <pc:docMk/>
            <pc:sldMk cId="1045511921" sldId="268"/>
            <ac:picMk id="7" creationId="{04D2C5A4-40E6-419E-8C8E-543EC4B72703}"/>
          </ac:picMkLst>
        </pc:picChg>
        <pc:picChg chg="del mod">
          <ac:chgData name="Пучков Яков" userId="8a0f49f7b66ed224" providerId="Windows Live" clId="Web-{EB66D87E-14BC-4959-A5B0-9EA4389AD9D3}" dt="2021-12-11T19:19:18.463" v="231"/>
          <ac:picMkLst>
            <pc:docMk/>
            <pc:sldMk cId="1045511921" sldId="268"/>
            <ac:picMk id="8" creationId="{D685E67D-DA12-4F7A-9303-0A8EA4E1E317}"/>
          </ac:picMkLst>
        </pc:picChg>
        <pc:picChg chg="del">
          <ac:chgData name="Пучков Яков" userId="8a0f49f7b66ed224" providerId="Windows Live" clId="Web-{EB66D87E-14BC-4959-A5B0-9EA4389AD9D3}" dt="2021-12-11T19:18:59.119" v="227"/>
          <ac:picMkLst>
            <pc:docMk/>
            <pc:sldMk cId="1045511921" sldId="268"/>
            <ac:picMk id="9" creationId="{AD82723E-28C1-4818-A5F8-2C476D2E82C8}"/>
          </ac:picMkLst>
        </pc:picChg>
        <pc:picChg chg="mod">
          <ac:chgData name="Пучков Яков" userId="8a0f49f7b66ed224" providerId="Windows Live" clId="Web-{EB66D87E-14BC-4959-A5B0-9EA4389AD9D3}" dt="2021-12-11T19:19:37.026" v="235" actId="1076"/>
          <ac:picMkLst>
            <pc:docMk/>
            <pc:sldMk cId="1045511921" sldId="268"/>
            <ac:picMk id="10" creationId="{F9EE2183-4F06-438F-A5EA-9DC5EDF26377}"/>
          </ac:picMkLst>
        </pc:picChg>
        <pc:picChg chg="add mod">
          <ac:chgData name="Пучков Яков" userId="8a0f49f7b66ed224" providerId="Windows Live" clId="Web-{EB66D87E-14BC-4959-A5B0-9EA4389AD9D3}" dt="2021-12-11T19:25:06.126" v="249" actId="14100"/>
          <ac:picMkLst>
            <pc:docMk/>
            <pc:sldMk cId="1045511921" sldId="268"/>
            <ac:picMk id="11" creationId="{BD1A818C-0674-4BB7-9D7C-7FDAEE788D6D}"/>
          </ac:picMkLst>
        </pc:picChg>
        <pc:picChg chg="add mod">
          <ac:chgData name="Пучков Яков" userId="8a0f49f7b66ed224" providerId="Windows Live" clId="Web-{EB66D87E-14BC-4959-A5B0-9EA4389AD9D3}" dt="2021-12-11T19:24:57.423" v="248" actId="14100"/>
          <ac:picMkLst>
            <pc:docMk/>
            <pc:sldMk cId="1045511921" sldId="268"/>
            <ac:picMk id="12" creationId="{8A50790B-3EFA-485B-AB39-6FED53DAF56D}"/>
          </ac:picMkLst>
        </pc:picChg>
        <pc:picChg chg="add mod">
          <ac:chgData name="Пучков Яков" userId="8a0f49f7b66ed224" providerId="Windows Live" clId="Web-{EB66D87E-14BC-4959-A5B0-9EA4389AD9D3}" dt="2021-12-11T19:25:27.814" v="255" actId="14100"/>
          <ac:picMkLst>
            <pc:docMk/>
            <pc:sldMk cId="1045511921" sldId="268"/>
            <ac:picMk id="13" creationId="{CC272287-A5A9-4970-AE89-55ECBEA2D6C5}"/>
          </ac:picMkLst>
        </pc:picChg>
        <pc:picChg chg="add mod">
          <ac:chgData name="Пучков Яков" userId="8a0f49f7b66ed224" providerId="Windows Live" clId="Web-{EB66D87E-14BC-4959-A5B0-9EA4389AD9D3}" dt="2021-12-11T19:28:27.896" v="263" actId="14100"/>
          <ac:picMkLst>
            <pc:docMk/>
            <pc:sldMk cId="1045511921" sldId="268"/>
            <ac:picMk id="14" creationId="{0EC0B15E-D497-4FE9-9600-51045F137F95}"/>
          </ac:picMkLst>
        </pc:picChg>
        <pc:picChg chg="add mod">
          <ac:chgData name="Пучков Яков" userId="8a0f49f7b66ed224" providerId="Windows Live" clId="Web-{EB66D87E-14BC-4959-A5B0-9EA4389AD9D3}" dt="2021-12-11T19:30:38.727" v="270" actId="1076"/>
          <ac:picMkLst>
            <pc:docMk/>
            <pc:sldMk cId="1045511921" sldId="268"/>
            <ac:picMk id="15" creationId="{4C489E22-F2AA-4937-A9F8-7E622AA7321E}"/>
          </ac:picMkLst>
        </pc:picChg>
      </pc:sldChg>
      <pc:sldChg chg="modSp">
        <pc:chgData name="Пучков Яков" userId="8a0f49f7b66ed224" providerId="Windows Live" clId="Web-{EB66D87E-14BC-4959-A5B0-9EA4389AD9D3}" dt="2021-12-11T19:34:40.310" v="321" actId="20577"/>
        <pc:sldMkLst>
          <pc:docMk/>
          <pc:sldMk cId="4056264328" sldId="270"/>
        </pc:sldMkLst>
        <pc:spChg chg="mod">
          <ac:chgData name="Пучков Яков" userId="8a0f49f7b66ed224" providerId="Windows Live" clId="Web-{EB66D87E-14BC-4959-A5B0-9EA4389AD9D3}" dt="2021-12-11T19:34:40.310" v="321" actId="20577"/>
          <ac:spMkLst>
            <pc:docMk/>
            <pc:sldMk cId="4056264328" sldId="270"/>
            <ac:spMk id="3" creationId="{15B0620E-F738-4978-BCC3-422339B21559}"/>
          </ac:spMkLst>
        </pc:spChg>
      </pc:sldChg>
      <pc:sldChg chg="addSp delSp modSp">
        <pc:chgData name="Пучков Яков" userId="8a0f49f7b66ed224" providerId="Windows Live" clId="Web-{EB66D87E-14BC-4959-A5B0-9EA4389AD9D3}" dt="2021-12-11T19:39:22.987" v="361" actId="20577"/>
        <pc:sldMkLst>
          <pc:docMk/>
          <pc:sldMk cId="3643464650" sldId="271"/>
        </pc:sldMkLst>
        <pc:spChg chg="del mod">
          <ac:chgData name="Пучков Яков" userId="8a0f49f7b66ed224" providerId="Windows Live" clId="Web-{EB66D87E-14BC-4959-A5B0-9EA4389AD9D3}" dt="2021-12-11T19:33:57.809" v="303"/>
          <ac:spMkLst>
            <pc:docMk/>
            <pc:sldMk cId="3643464650" sldId="271"/>
            <ac:spMk id="3" creationId="{EAEAD485-E1A5-49DA-B191-176B40118232}"/>
          </ac:spMkLst>
        </pc:spChg>
        <pc:spChg chg="add mod">
          <ac:chgData name="Пучков Яков" userId="8a0f49f7b66ed224" providerId="Windows Live" clId="Web-{EB66D87E-14BC-4959-A5B0-9EA4389AD9D3}" dt="2021-12-11T19:39:22.987" v="361" actId="20577"/>
          <ac:spMkLst>
            <pc:docMk/>
            <pc:sldMk cId="3643464650" sldId="271"/>
            <ac:spMk id="5" creationId="{A8DD08BE-8EFC-49BD-95A1-F3C80785F051}"/>
          </ac:spMkLst>
        </pc:spChg>
        <pc:picChg chg="del">
          <ac:chgData name="Пучков Яков" userId="8a0f49f7b66ed224" providerId="Windows Live" clId="Web-{EB66D87E-14BC-4959-A5B0-9EA4389AD9D3}" dt="2021-12-11T19:33:49.387" v="301"/>
          <ac:picMkLst>
            <pc:docMk/>
            <pc:sldMk cId="3643464650" sldId="271"/>
            <ac:picMk id="4" creationId="{1DA7BFA6-6557-431F-86AB-3C780FB644B8}"/>
          </ac:picMkLst>
        </pc:picChg>
        <pc:picChg chg="add mod">
          <ac:chgData name="Пучков Яков" userId="8a0f49f7b66ed224" providerId="Windows Live" clId="Web-{EB66D87E-14BC-4959-A5B0-9EA4389AD9D3}" dt="2021-12-11T19:38:51.611" v="352" actId="1076"/>
          <ac:picMkLst>
            <pc:docMk/>
            <pc:sldMk cId="3643464650" sldId="271"/>
            <ac:picMk id="6" creationId="{DC98D62B-72B8-468E-AD09-4F5A4ED56941}"/>
          </ac:picMkLst>
        </pc:picChg>
      </pc:sldChg>
      <pc:sldChg chg="modSp new">
        <pc:chgData name="Пучков Яков" userId="8a0f49f7b66ed224" providerId="Windows Live" clId="Web-{EB66D87E-14BC-4959-A5B0-9EA4389AD9D3}" dt="2021-12-11T19:55:03.053" v="818" actId="20577"/>
        <pc:sldMkLst>
          <pc:docMk/>
          <pc:sldMk cId="2488096203" sldId="272"/>
        </pc:sldMkLst>
        <pc:spChg chg="mod">
          <ac:chgData name="Пучков Яков" userId="8a0f49f7b66ed224" providerId="Windows Live" clId="Web-{EB66D87E-14BC-4959-A5B0-9EA4389AD9D3}" dt="2021-12-11T19:55:03.053" v="818" actId="20577"/>
          <ac:spMkLst>
            <pc:docMk/>
            <pc:sldMk cId="2488096203" sldId="272"/>
            <ac:spMk id="2" creationId="{9F7A278F-4959-4BEF-9ABB-7EEE54D86A0F}"/>
          </ac:spMkLst>
        </pc:spChg>
        <pc:spChg chg="mod">
          <ac:chgData name="Пучков Яков" userId="8a0f49f7b66ed224" providerId="Windows Live" clId="Web-{EB66D87E-14BC-4959-A5B0-9EA4389AD9D3}" dt="2021-12-11T19:54:50.646" v="817" actId="20577"/>
          <ac:spMkLst>
            <pc:docMk/>
            <pc:sldMk cId="2488096203" sldId="272"/>
            <ac:spMk id="3" creationId="{8D991BCB-9AF1-4C61-BF77-FB59D750E851}"/>
          </ac:spMkLst>
        </pc:spChg>
      </pc:sldChg>
    </pc:docChg>
  </pc:docChgLst>
  <pc:docChgLst>
    <pc:chgData name="Пучков Яков" userId="8a0f49f7b66ed224" providerId="Windows Live" clId="Web-{E73729EA-63BE-4B3C-B74C-9E6E2BCD2853}"/>
    <pc:docChg chg="addSld modSld">
      <pc:chgData name="Пучков Яков" userId="8a0f49f7b66ed224" providerId="Windows Live" clId="Web-{E73729EA-63BE-4B3C-B74C-9E6E2BCD2853}" dt="2021-12-09T20:25:43.340" v="546"/>
      <pc:docMkLst>
        <pc:docMk/>
      </pc:docMkLst>
      <pc:sldChg chg="modSp">
        <pc:chgData name="Пучков Яков" userId="8a0f49f7b66ed224" providerId="Windows Live" clId="Web-{E73729EA-63BE-4B3C-B74C-9E6E2BCD2853}" dt="2021-12-09T18:42:38.673" v="98" actId="20577"/>
        <pc:sldMkLst>
          <pc:docMk/>
          <pc:sldMk cId="356326839" sldId="256"/>
        </pc:sldMkLst>
        <pc:spChg chg="mod">
          <ac:chgData name="Пучков Яков" userId="8a0f49f7b66ed224" providerId="Windows Live" clId="Web-{E73729EA-63BE-4B3C-B74C-9E6E2BCD2853}" dt="2021-12-09T18:41:23.639" v="48" actId="20577"/>
          <ac:spMkLst>
            <pc:docMk/>
            <pc:sldMk cId="356326839" sldId="256"/>
            <ac:spMk id="2" creationId="{00000000-0000-0000-0000-000000000000}"/>
          </ac:spMkLst>
        </pc:spChg>
        <pc:spChg chg="mod">
          <ac:chgData name="Пучков Яков" userId="8a0f49f7b66ed224" providerId="Windows Live" clId="Web-{E73729EA-63BE-4B3C-B74C-9E6E2BCD2853}" dt="2021-12-09T18:42:38.673" v="98" actId="20577"/>
          <ac:spMkLst>
            <pc:docMk/>
            <pc:sldMk cId="356326839" sldId="256"/>
            <ac:spMk id="3" creationId="{00000000-0000-0000-0000-000000000000}"/>
          </ac:spMkLst>
        </pc:spChg>
      </pc:sldChg>
      <pc:sldChg chg="addSp delSp modSp new">
        <pc:chgData name="Пучков Яков" userId="8a0f49f7b66ed224" providerId="Windows Live" clId="Web-{E73729EA-63BE-4B3C-B74C-9E6E2BCD2853}" dt="2021-12-09T18:52:03.876" v="132" actId="14100"/>
        <pc:sldMkLst>
          <pc:docMk/>
          <pc:sldMk cId="1685156929" sldId="257"/>
        </pc:sldMkLst>
        <pc:spChg chg="mod">
          <ac:chgData name="Пучков Яков" userId="8a0f49f7b66ed224" providerId="Windows Live" clId="Web-{E73729EA-63BE-4B3C-B74C-9E6E2BCD2853}" dt="2021-12-09T18:48:18.338" v="111" actId="14100"/>
          <ac:spMkLst>
            <pc:docMk/>
            <pc:sldMk cId="1685156929" sldId="257"/>
            <ac:spMk id="2" creationId="{E321E18F-CCB4-4089-A19B-56E856F64C93}"/>
          </ac:spMkLst>
        </pc:spChg>
        <pc:spChg chg="del mod">
          <ac:chgData name="Пучков Яков" userId="8a0f49f7b66ed224" providerId="Windows Live" clId="Web-{E73729EA-63BE-4B3C-B74C-9E6E2BCD2853}" dt="2021-12-09T18:48:22.745" v="112"/>
          <ac:spMkLst>
            <pc:docMk/>
            <pc:sldMk cId="1685156929" sldId="257"/>
            <ac:spMk id="3" creationId="{CEF8FCEB-5691-4E3A-A8F7-F880EC1C51F8}"/>
          </ac:spMkLst>
        </pc:spChg>
        <pc:picChg chg="add mod">
          <ac:chgData name="Пучков Яков" userId="8a0f49f7b66ed224" providerId="Windows Live" clId="Web-{E73729EA-63BE-4B3C-B74C-9E6E2BCD2853}" dt="2021-12-09T18:51:59.985" v="131" actId="1076"/>
          <ac:picMkLst>
            <pc:docMk/>
            <pc:sldMk cId="1685156929" sldId="257"/>
            <ac:picMk id="4" creationId="{1460832E-A88A-4F43-A835-43B843C72714}"/>
          </ac:picMkLst>
        </pc:picChg>
        <pc:picChg chg="add mod">
          <ac:chgData name="Пучков Яков" userId="8a0f49f7b66ed224" providerId="Windows Live" clId="Web-{E73729EA-63BE-4B3C-B74C-9E6E2BCD2853}" dt="2021-12-09T18:52:03.876" v="132" actId="14100"/>
          <ac:picMkLst>
            <pc:docMk/>
            <pc:sldMk cId="1685156929" sldId="257"/>
            <ac:picMk id="5" creationId="{27195CD5-BAE9-4DBA-B519-824E31F483E6}"/>
          </ac:picMkLst>
        </pc:picChg>
      </pc:sldChg>
      <pc:sldChg chg="addSp delSp modSp new addAnim modAnim">
        <pc:chgData name="Пучков Яков" userId="8a0f49f7b66ed224" providerId="Windows Live" clId="Web-{E73729EA-63BE-4B3C-B74C-9E6E2BCD2853}" dt="2021-12-09T19:11:49.392" v="206" actId="1076"/>
        <pc:sldMkLst>
          <pc:docMk/>
          <pc:sldMk cId="3317543328" sldId="258"/>
        </pc:sldMkLst>
        <pc:spChg chg="del">
          <ac:chgData name="Пучков Яков" userId="8a0f49f7b66ed224" providerId="Windows Live" clId="Web-{E73729EA-63BE-4B3C-B74C-9E6E2BCD2853}" dt="2021-12-09T18:56:31.336" v="134"/>
          <ac:spMkLst>
            <pc:docMk/>
            <pc:sldMk cId="3317543328" sldId="258"/>
            <ac:spMk id="2" creationId="{A16F6730-6143-4697-8353-7A5049B377C5}"/>
          </ac:spMkLst>
        </pc:spChg>
        <pc:spChg chg="del">
          <ac:chgData name="Пучков Яков" userId="8a0f49f7b66ed224" providerId="Windows Live" clId="Web-{E73729EA-63BE-4B3C-B74C-9E6E2BCD2853}" dt="2021-12-09T18:56:37.399" v="135"/>
          <ac:spMkLst>
            <pc:docMk/>
            <pc:sldMk cId="3317543328" sldId="258"/>
            <ac:spMk id="3" creationId="{B4B1F52D-70DD-402D-B2CA-DF46628926D3}"/>
          </ac:spMkLst>
        </pc:spChg>
        <pc:picChg chg="add mod">
          <ac:chgData name="Пучков Яков" userId="8a0f49f7b66ed224" providerId="Windows Live" clId="Web-{E73729EA-63BE-4B3C-B74C-9E6E2BCD2853}" dt="2021-12-09T19:11:39.923" v="204" actId="1076"/>
          <ac:picMkLst>
            <pc:docMk/>
            <pc:sldMk cId="3317543328" sldId="258"/>
            <ac:picMk id="4" creationId="{EC39B249-D630-49DB-BC62-1D448A76E583}"/>
          </ac:picMkLst>
        </pc:picChg>
        <pc:picChg chg="add mod">
          <ac:chgData name="Пучков Яков" userId="8a0f49f7b66ed224" providerId="Windows Live" clId="Web-{E73729EA-63BE-4B3C-B74C-9E6E2BCD2853}" dt="2021-12-09T18:59:52.388" v="149" actId="14100"/>
          <ac:picMkLst>
            <pc:docMk/>
            <pc:sldMk cId="3317543328" sldId="258"/>
            <ac:picMk id="5" creationId="{3B3528FC-8CC1-4C69-A0D7-3149FBEA1068}"/>
          </ac:picMkLst>
        </pc:picChg>
        <pc:picChg chg="add mod">
          <ac:chgData name="Пучков Яков" userId="8a0f49f7b66ed224" providerId="Windows Live" clId="Web-{E73729EA-63BE-4B3C-B74C-9E6E2BCD2853}" dt="2021-12-09T19:11:49.392" v="206" actId="1076"/>
          <ac:picMkLst>
            <pc:docMk/>
            <pc:sldMk cId="3317543328" sldId="258"/>
            <ac:picMk id="6" creationId="{6FE70BB5-1334-4745-B987-F91FA1060FB0}"/>
          </ac:picMkLst>
        </pc:picChg>
        <pc:picChg chg="add mod">
          <ac:chgData name="Пучков Яков" userId="8a0f49f7b66ed224" providerId="Windows Live" clId="Web-{E73729EA-63BE-4B3C-B74C-9E6E2BCD2853}" dt="2021-12-09T19:10:43.593" v="199" actId="1076"/>
          <ac:picMkLst>
            <pc:docMk/>
            <pc:sldMk cId="3317543328" sldId="258"/>
            <ac:picMk id="7" creationId="{0B242D17-7DCB-46BD-BFE4-9E45651C0467}"/>
          </ac:picMkLst>
        </pc:picChg>
        <pc:picChg chg="add mod">
          <ac:chgData name="Пучков Яков" userId="8a0f49f7b66ed224" providerId="Windows Live" clId="Web-{E73729EA-63BE-4B3C-B74C-9E6E2BCD2853}" dt="2021-12-09T19:10:48.062" v="200" actId="1076"/>
          <ac:picMkLst>
            <pc:docMk/>
            <pc:sldMk cId="3317543328" sldId="258"/>
            <ac:picMk id="8" creationId="{8587EEFD-041D-409F-A75C-708AB11DFA38}"/>
          </ac:picMkLst>
        </pc:picChg>
        <pc:picChg chg="add mod">
          <ac:chgData name="Пучков Яков" userId="8a0f49f7b66ed224" providerId="Windows Live" clId="Web-{E73729EA-63BE-4B3C-B74C-9E6E2BCD2853}" dt="2021-12-09T19:11:32.673" v="203" actId="1076"/>
          <ac:picMkLst>
            <pc:docMk/>
            <pc:sldMk cId="3317543328" sldId="258"/>
            <ac:picMk id="9" creationId="{FEF2ED50-8143-4DFF-9392-1AC116ADEAFF}"/>
          </ac:picMkLst>
        </pc:picChg>
      </pc:sldChg>
      <pc:sldChg chg="addSp delSp modSp new addAnim modAnim">
        <pc:chgData name="Пучков Яков" userId="8a0f49f7b66ed224" providerId="Windows Live" clId="Web-{E73729EA-63BE-4B3C-B74C-9E6E2BCD2853}" dt="2021-12-09T19:33:35.990" v="300"/>
        <pc:sldMkLst>
          <pc:docMk/>
          <pc:sldMk cId="159340873" sldId="259"/>
        </pc:sldMkLst>
        <pc:spChg chg="mod">
          <ac:chgData name="Пучков Яков" userId="8a0f49f7b66ed224" providerId="Windows Live" clId="Web-{E73729EA-63BE-4B3C-B74C-9E6E2BCD2853}" dt="2021-12-09T19:15:41.289" v="243" actId="20577"/>
          <ac:spMkLst>
            <pc:docMk/>
            <pc:sldMk cId="159340873" sldId="259"/>
            <ac:spMk id="2" creationId="{660D746B-8D4C-44F8-B4EF-CD2F79081807}"/>
          </ac:spMkLst>
        </pc:spChg>
        <pc:spChg chg="del">
          <ac:chgData name="Пучков Яков" userId="8a0f49f7b66ed224" providerId="Windows Live" clId="Web-{E73729EA-63BE-4B3C-B74C-9E6E2BCD2853}" dt="2021-12-09T19:16:24.525" v="244"/>
          <ac:spMkLst>
            <pc:docMk/>
            <pc:sldMk cId="159340873" sldId="259"/>
            <ac:spMk id="3" creationId="{FEEF3C37-C6E9-46E1-8C3F-D4081EFEB2C0}"/>
          </ac:spMkLst>
        </pc:spChg>
        <pc:picChg chg="add mod">
          <ac:chgData name="Пучков Яков" userId="8a0f49f7b66ed224" providerId="Windows Live" clId="Web-{E73729EA-63BE-4B3C-B74C-9E6E2BCD2853}" dt="2021-12-09T19:23:26.536" v="256"/>
          <ac:picMkLst>
            <pc:docMk/>
            <pc:sldMk cId="159340873" sldId="259"/>
            <ac:picMk id="4" creationId="{DAFD6BBE-307C-4BB1-A34F-A1F2E7EACD08}"/>
          </ac:picMkLst>
        </pc:picChg>
        <pc:picChg chg="add mod">
          <ac:chgData name="Пучков Яков" userId="8a0f49f7b66ed224" providerId="Windows Live" clId="Web-{E73729EA-63BE-4B3C-B74C-9E6E2BCD2853}" dt="2021-12-09T19:23:28.302" v="257"/>
          <ac:picMkLst>
            <pc:docMk/>
            <pc:sldMk cId="159340873" sldId="259"/>
            <ac:picMk id="5" creationId="{335C979E-43B8-46CC-BBBE-ECC538F25CC8}"/>
          </ac:picMkLst>
        </pc:picChg>
      </pc:sldChg>
      <pc:sldChg chg="addSp delSp modSp new addAnim modAnim">
        <pc:chgData name="Пучков Яков" userId="8a0f49f7b66ed224" providerId="Windows Live" clId="Web-{E73729EA-63BE-4B3C-B74C-9E6E2BCD2853}" dt="2021-12-09T19:33:46.569" v="304"/>
        <pc:sldMkLst>
          <pc:docMk/>
          <pc:sldMk cId="1824651854" sldId="260"/>
        </pc:sldMkLst>
        <pc:spChg chg="mod">
          <ac:chgData name="Пучков Яков" userId="8a0f49f7b66ed224" providerId="Windows Live" clId="Web-{E73729EA-63BE-4B3C-B74C-9E6E2BCD2853}" dt="2021-12-09T19:32:53.020" v="295" actId="20577"/>
          <ac:spMkLst>
            <pc:docMk/>
            <pc:sldMk cId="1824651854" sldId="260"/>
            <ac:spMk id="2" creationId="{E37CA06B-4634-4F57-876D-F3430CF2A2DF}"/>
          </ac:spMkLst>
        </pc:spChg>
        <pc:spChg chg="del">
          <ac:chgData name="Пучков Яков" userId="8a0f49f7b66ed224" providerId="Windows Live" clId="Web-{E73729EA-63BE-4B3C-B74C-9E6E2BCD2853}" dt="2021-12-09T19:24:44.257" v="262"/>
          <ac:spMkLst>
            <pc:docMk/>
            <pc:sldMk cId="1824651854" sldId="260"/>
            <ac:spMk id="3" creationId="{9ED2BD6E-2EB6-4D84-BDE6-2CC15D2A7CA2}"/>
          </ac:spMkLst>
        </pc:spChg>
        <pc:picChg chg="add mod">
          <ac:chgData name="Пучков Яков" userId="8a0f49f7b66ed224" providerId="Windows Live" clId="Web-{E73729EA-63BE-4B3C-B74C-9E6E2BCD2853}" dt="2021-12-09T19:29:29.327" v="273" actId="14100"/>
          <ac:picMkLst>
            <pc:docMk/>
            <pc:sldMk cId="1824651854" sldId="260"/>
            <ac:picMk id="4" creationId="{C74AB925-2EB9-41E1-95C2-140D27C9F307}"/>
          </ac:picMkLst>
        </pc:picChg>
        <pc:picChg chg="add mod">
          <ac:chgData name="Пучков Яков" userId="8a0f49f7b66ed224" providerId="Windows Live" clId="Web-{E73729EA-63BE-4B3C-B74C-9E6E2BCD2853}" dt="2021-12-09T19:30:07.172" v="281"/>
          <ac:picMkLst>
            <pc:docMk/>
            <pc:sldMk cId="1824651854" sldId="260"/>
            <ac:picMk id="5" creationId="{CBC92B14-B665-4924-8F3C-981D22A01C5D}"/>
          </ac:picMkLst>
        </pc:picChg>
      </pc:sldChg>
      <pc:sldChg chg="addSp delSp modSp new">
        <pc:chgData name="Пучков Яков" userId="8a0f49f7b66ed224" providerId="Windows Live" clId="Web-{E73729EA-63BE-4B3C-B74C-9E6E2BCD2853}" dt="2021-12-09T19:48:46.296" v="351" actId="14100"/>
        <pc:sldMkLst>
          <pc:docMk/>
          <pc:sldMk cId="3151402292" sldId="261"/>
        </pc:sldMkLst>
        <pc:spChg chg="mod">
          <ac:chgData name="Пучков Яков" userId="8a0f49f7b66ed224" providerId="Windows Live" clId="Web-{E73729EA-63BE-4B3C-B74C-9E6E2BCD2853}" dt="2021-12-09T19:32:59.911" v="296" actId="20577"/>
          <ac:spMkLst>
            <pc:docMk/>
            <pc:sldMk cId="3151402292" sldId="261"/>
            <ac:spMk id="2" creationId="{8E9C4236-DF7C-4616-A2F5-ED24C2F56DB7}"/>
          </ac:spMkLst>
        </pc:spChg>
        <pc:spChg chg="del">
          <ac:chgData name="Пучков Яков" userId="8a0f49f7b66ed224" providerId="Windows Live" clId="Web-{E73729EA-63BE-4B3C-B74C-9E6E2BCD2853}" dt="2021-12-09T19:32:42.348" v="294"/>
          <ac:spMkLst>
            <pc:docMk/>
            <pc:sldMk cId="3151402292" sldId="261"/>
            <ac:spMk id="3" creationId="{C0B34677-05A8-4CB2-A3A0-379B4A63B222}"/>
          </ac:spMkLst>
        </pc:spChg>
        <pc:picChg chg="add del mod">
          <ac:chgData name="Пучков Яков" userId="8a0f49f7b66ed224" providerId="Windows Live" clId="Web-{E73729EA-63BE-4B3C-B74C-9E6E2BCD2853}" dt="2021-12-09T19:47:45.935" v="340"/>
          <ac:picMkLst>
            <pc:docMk/>
            <pc:sldMk cId="3151402292" sldId="261"/>
            <ac:picMk id="4" creationId="{7C96EA9E-06E3-4C5A-AE50-895E74E16560}"/>
          </ac:picMkLst>
        </pc:picChg>
        <pc:picChg chg="add mod">
          <ac:chgData name="Пучков Яков" userId="8a0f49f7b66ed224" providerId="Windows Live" clId="Web-{E73729EA-63BE-4B3C-B74C-9E6E2BCD2853}" dt="2021-12-09T19:44:14.773" v="327" actId="1076"/>
          <ac:picMkLst>
            <pc:docMk/>
            <pc:sldMk cId="3151402292" sldId="261"/>
            <ac:picMk id="5" creationId="{74B34DB1-0115-4A12-BD85-91318DBE1155}"/>
          </ac:picMkLst>
        </pc:picChg>
        <pc:picChg chg="add mod">
          <ac:chgData name="Пучков Яков" userId="8a0f49f7b66ed224" providerId="Windows Live" clId="Web-{E73729EA-63BE-4B3C-B74C-9E6E2BCD2853}" dt="2021-12-09T19:48:46.296" v="351" actId="14100"/>
          <ac:picMkLst>
            <pc:docMk/>
            <pc:sldMk cId="3151402292" sldId="261"/>
            <ac:picMk id="6" creationId="{BB499454-E406-49C4-821E-EA8919744FB0}"/>
          </ac:picMkLst>
        </pc:picChg>
        <pc:picChg chg="add mod">
          <ac:chgData name="Пучков Яков" userId="8a0f49f7b66ed224" providerId="Windows Live" clId="Web-{E73729EA-63BE-4B3C-B74C-9E6E2BCD2853}" dt="2021-12-09T19:48:35.546" v="349" actId="14100"/>
          <ac:picMkLst>
            <pc:docMk/>
            <pc:sldMk cId="3151402292" sldId="261"/>
            <ac:picMk id="7" creationId="{146FE0C4-C352-412A-915A-F3D42722373B}"/>
          </ac:picMkLst>
        </pc:picChg>
      </pc:sldChg>
      <pc:sldChg chg="addSp delSp modSp new">
        <pc:chgData name="Пучков Яков" userId="8a0f49f7b66ed224" providerId="Windows Live" clId="Web-{E73729EA-63BE-4B3C-B74C-9E6E2BCD2853}" dt="2021-12-09T19:52:19.880" v="361" actId="14100"/>
        <pc:sldMkLst>
          <pc:docMk/>
          <pc:sldMk cId="2972960534" sldId="262"/>
        </pc:sldMkLst>
        <pc:spChg chg="del">
          <ac:chgData name="Пучков Яков" userId="8a0f49f7b66ed224" providerId="Windows Live" clId="Web-{E73729EA-63BE-4B3C-B74C-9E6E2BCD2853}" dt="2021-12-09T19:51:39.113" v="353"/>
          <ac:spMkLst>
            <pc:docMk/>
            <pc:sldMk cId="2972960534" sldId="262"/>
            <ac:spMk id="2" creationId="{5E5F8759-B53C-49ED-8AA7-18FA5BBB27BB}"/>
          </ac:spMkLst>
        </pc:spChg>
        <pc:spChg chg="del">
          <ac:chgData name="Пучков Яков" userId="8a0f49f7b66ed224" providerId="Windows Live" clId="Web-{E73729EA-63BE-4B3C-B74C-9E6E2BCD2853}" dt="2021-12-09T19:51:42.457" v="354"/>
          <ac:spMkLst>
            <pc:docMk/>
            <pc:sldMk cId="2972960534" sldId="262"/>
            <ac:spMk id="3" creationId="{F525C9B1-AC89-41F6-B5DB-98AC65CD99F6}"/>
          </ac:spMkLst>
        </pc:spChg>
        <pc:picChg chg="add mod">
          <ac:chgData name="Пучков Яков" userId="8a0f49f7b66ed224" providerId="Windows Live" clId="Web-{E73729EA-63BE-4B3C-B74C-9E6E2BCD2853}" dt="2021-12-09T19:52:19.880" v="361" actId="14100"/>
          <ac:picMkLst>
            <pc:docMk/>
            <pc:sldMk cId="2972960534" sldId="262"/>
            <ac:picMk id="4" creationId="{EF2EBA55-120A-4A8E-A8C6-D7D99FD41596}"/>
          </ac:picMkLst>
        </pc:picChg>
      </pc:sldChg>
      <pc:sldChg chg="addSp delSp modSp new">
        <pc:chgData name="Пучков Яков" userId="8a0f49f7b66ed224" providerId="Windows Live" clId="Web-{E73729EA-63BE-4B3C-B74C-9E6E2BCD2853}" dt="2021-12-09T19:59:27.657" v="375" actId="1076"/>
        <pc:sldMkLst>
          <pc:docMk/>
          <pc:sldMk cId="4185057905" sldId="263"/>
        </pc:sldMkLst>
        <pc:spChg chg="del">
          <ac:chgData name="Пучков Яков" userId="8a0f49f7b66ed224" providerId="Windows Live" clId="Web-{E73729EA-63BE-4B3C-B74C-9E6E2BCD2853}" dt="2021-12-09T19:54:19.258" v="363"/>
          <ac:spMkLst>
            <pc:docMk/>
            <pc:sldMk cId="4185057905" sldId="263"/>
            <ac:spMk id="2" creationId="{DFF86CBB-4272-4920-9F6F-A3A098DE429D}"/>
          </ac:spMkLst>
        </pc:spChg>
        <pc:spChg chg="del">
          <ac:chgData name="Пучков Яков" userId="8a0f49f7b66ed224" providerId="Windows Live" clId="Web-{E73729EA-63BE-4B3C-B74C-9E6E2BCD2853}" dt="2021-12-09T19:54:24.118" v="364"/>
          <ac:spMkLst>
            <pc:docMk/>
            <pc:sldMk cId="4185057905" sldId="263"/>
            <ac:spMk id="3" creationId="{237C74BF-8E09-4ACD-85FB-3439534BA89D}"/>
          </ac:spMkLst>
        </pc:spChg>
        <pc:picChg chg="add mod">
          <ac:chgData name="Пучков Яков" userId="8a0f49f7b66ed224" providerId="Windows Live" clId="Web-{E73729EA-63BE-4B3C-B74C-9E6E2BCD2853}" dt="2021-12-09T19:59:27.657" v="375" actId="1076"/>
          <ac:picMkLst>
            <pc:docMk/>
            <pc:sldMk cId="4185057905" sldId="263"/>
            <ac:picMk id="4" creationId="{74184F6E-99F1-4ACB-929A-E79950FE2E82}"/>
          </ac:picMkLst>
        </pc:picChg>
      </pc:sldChg>
      <pc:sldChg chg="addSp modSp new">
        <pc:chgData name="Пучков Яков" userId="8a0f49f7b66ed224" providerId="Windows Live" clId="Web-{E73729EA-63BE-4B3C-B74C-9E6E2BCD2853}" dt="2021-12-09T20:16:25.091" v="463" actId="20577"/>
        <pc:sldMkLst>
          <pc:docMk/>
          <pc:sldMk cId="1822977020" sldId="264"/>
        </pc:sldMkLst>
        <pc:spChg chg="mod">
          <ac:chgData name="Пучков Яков" userId="8a0f49f7b66ed224" providerId="Windows Live" clId="Web-{E73729EA-63BE-4B3C-B74C-9E6E2BCD2853}" dt="2021-12-09T20:14:33.213" v="431" actId="20577"/>
          <ac:spMkLst>
            <pc:docMk/>
            <pc:sldMk cId="1822977020" sldId="264"/>
            <ac:spMk id="2" creationId="{96579B9F-6145-41D3-BBD4-458888C84182}"/>
          </ac:spMkLst>
        </pc:spChg>
        <pc:spChg chg="mod">
          <ac:chgData name="Пучков Яков" userId="8a0f49f7b66ed224" providerId="Windows Live" clId="Web-{E73729EA-63BE-4B3C-B74C-9E6E2BCD2853}" dt="2021-12-09T20:16:25.091" v="463" actId="20577"/>
          <ac:spMkLst>
            <pc:docMk/>
            <pc:sldMk cId="1822977020" sldId="264"/>
            <ac:spMk id="3" creationId="{DEDF0CA8-7A8D-494E-8D4A-62667C7065CF}"/>
          </ac:spMkLst>
        </pc:spChg>
        <pc:picChg chg="add mod">
          <ac:chgData name="Пучков Яков" userId="8a0f49f7b66ed224" providerId="Windows Live" clId="Web-{E73729EA-63BE-4B3C-B74C-9E6E2BCD2853}" dt="2021-12-09T20:14:44.104" v="432" actId="1076"/>
          <ac:picMkLst>
            <pc:docMk/>
            <pc:sldMk cId="1822977020" sldId="264"/>
            <ac:picMk id="4" creationId="{7D6A3750-DAE2-4DDB-B705-162449882D1D}"/>
          </ac:picMkLst>
        </pc:picChg>
      </pc:sldChg>
      <pc:sldChg chg="addSp delSp modSp new">
        <pc:chgData name="Пучков Яков" userId="8a0f49f7b66ed224" providerId="Windows Live" clId="Web-{E73729EA-63BE-4B3C-B74C-9E6E2BCD2853}" dt="2021-12-09T20:25:25.121" v="545" actId="14100"/>
        <pc:sldMkLst>
          <pc:docMk/>
          <pc:sldMk cId="3875209836" sldId="265"/>
        </pc:sldMkLst>
        <pc:spChg chg="mod">
          <ac:chgData name="Пучков Яков" userId="8a0f49f7b66ed224" providerId="Windows Live" clId="Web-{E73729EA-63BE-4B3C-B74C-9E6E2BCD2853}" dt="2021-12-09T20:19:14.064" v="493" actId="20577"/>
          <ac:spMkLst>
            <pc:docMk/>
            <pc:sldMk cId="3875209836" sldId="265"/>
            <ac:spMk id="2" creationId="{6046298E-32E9-4D94-93C1-6DF7B4D58381}"/>
          </ac:spMkLst>
        </pc:spChg>
        <pc:spChg chg="mod">
          <ac:chgData name="Пучков Яков" userId="8a0f49f7b66ed224" providerId="Windows Live" clId="Web-{E73729EA-63BE-4B3C-B74C-9E6E2BCD2853}" dt="2021-12-09T20:24:22.651" v="531" actId="1076"/>
          <ac:spMkLst>
            <pc:docMk/>
            <pc:sldMk cId="3875209836" sldId="265"/>
            <ac:spMk id="3" creationId="{111FA495-E7AA-4761-97E3-89A1D26D5982}"/>
          </ac:spMkLst>
        </pc:spChg>
        <pc:picChg chg="add mod">
          <ac:chgData name="Пучков Яков" userId="8a0f49f7b66ed224" providerId="Windows Live" clId="Web-{E73729EA-63BE-4B3C-B74C-9E6E2BCD2853}" dt="2021-12-09T20:25:25.121" v="545" actId="14100"/>
          <ac:picMkLst>
            <pc:docMk/>
            <pc:sldMk cId="3875209836" sldId="265"/>
            <ac:picMk id="4" creationId="{CCC23E2D-8351-46B0-80F5-135B5CE85C0D}"/>
          </ac:picMkLst>
        </pc:picChg>
        <pc:picChg chg="add del mod">
          <ac:chgData name="Пучков Яков" userId="8a0f49f7b66ed224" providerId="Windows Live" clId="Web-{E73729EA-63BE-4B3C-B74C-9E6E2BCD2853}" dt="2021-12-09T20:24:37.573" v="533"/>
          <ac:picMkLst>
            <pc:docMk/>
            <pc:sldMk cId="3875209836" sldId="265"/>
            <ac:picMk id="5" creationId="{A7DF03A8-117F-4542-A9C2-01DB07D962FB}"/>
          </ac:picMkLst>
        </pc:picChg>
      </pc:sldChg>
      <pc:sldChg chg="new">
        <pc:chgData name="Пучков Яков" userId="8a0f49f7b66ed224" providerId="Windows Live" clId="Web-{E73729EA-63BE-4B3C-B74C-9E6E2BCD2853}" dt="2021-12-09T20:25:43.340" v="546"/>
        <pc:sldMkLst>
          <pc:docMk/>
          <pc:sldMk cId="2382061321" sldId="266"/>
        </pc:sldMkLst>
      </pc:sldChg>
    </pc:docChg>
  </pc:docChgLst>
  <pc:docChgLst>
    <pc:chgData name="Пучков Яков" userId="8a0f49f7b66ed224" providerId="Windows Live" clId="Web-{37810A51-813E-453E-88B5-E349EE1A5691}"/>
    <pc:docChg chg="addSld modSld">
      <pc:chgData name="Пучков Яков" userId="8a0f49f7b66ed224" providerId="Windows Live" clId="Web-{37810A51-813E-453E-88B5-E349EE1A5691}" dt="2021-12-10T06:58:09.720" v="331" actId="1076"/>
      <pc:docMkLst>
        <pc:docMk/>
      </pc:docMkLst>
      <pc:sldChg chg="modSp">
        <pc:chgData name="Пучков Яков" userId="8a0f49f7b66ed224" providerId="Windows Live" clId="Web-{37810A51-813E-453E-88B5-E349EE1A5691}" dt="2021-12-10T06:57:10.170" v="320" actId="1076"/>
        <pc:sldMkLst>
          <pc:docMk/>
          <pc:sldMk cId="159340873" sldId="259"/>
        </pc:sldMkLst>
        <pc:picChg chg="mod">
          <ac:chgData name="Пучков Яков" userId="8a0f49f7b66ed224" providerId="Windows Live" clId="Web-{37810A51-813E-453E-88B5-E349EE1A5691}" dt="2021-12-10T06:57:10.170" v="320" actId="1076"/>
          <ac:picMkLst>
            <pc:docMk/>
            <pc:sldMk cId="159340873" sldId="259"/>
            <ac:picMk id="5" creationId="{335C979E-43B8-46CC-BBBE-ECC538F25CC8}"/>
          </ac:picMkLst>
        </pc:picChg>
      </pc:sldChg>
      <pc:sldChg chg="modSp">
        <pc:chgData name="Пучков Яков" userId="8a0f49f7b66ed224" providerId="Windows Live" clId="Web-{37810A51-813E-453E-88B5-E349EE1A5691}" dt="2021-12-10T06:57:23.358" v="322" actId="1076"/>
        <pc:sldMkLst>
          <pc:docMk/>
          <pc:sldMk cId="2972960534" sldId="262"/>
        </pc:sldMkLst>
        <pc:picChg chg="mod">
          <ac:chgData name="Пучков Яков" userId="8a0f49f7b66ed224" providerId="Windows Live" clId="Web-{37810A51-813E-453E-88B5-E349EE1A5691}" dt="2021-12-10T06:57:23.358" v="322" actId="1076"/>
          <ac:picMkLst>
            <pc:docMk/>
            <pc:sldMk cId="2972960534" sldId="262"/>
            <ac:picMk id="4" creationId="{EF2EBA55-120A-4A8E-A8C6-D7D99FD41596}"/>
          </ac:picMkLst>
        </pc:picChg>
      </pc:sldChg>
      <pc:sldChg chg="modSp">
        <pc:chgData name="Пучков Яков" userId="8a0f49f7b66ed224" providerId="Windows Live" clId="Web-{37810A51-813E-453E-88B5-E349EE1A5691}" dt="2021-12-10T06:58:09.720" v="331" actId="1076"/>
        <pc:sldMkLst>
          <pc:docMk/>
          <pc:sldMk cId="4185057905" sldId="263"/>
        </pc:sldMkLst>
        <pc:picChg chg="mod">
          <ac:chgData name="Пучков Яков" userId="8a0f49f7b66ed224" providerId="Windows Live" clId="Web-{37810A51-813E-453E-88B5-E349EE1A5691}" dt="2021-12-10T06:58:09.720" v="331" actId="1076"/>
          <ac:picMkLst>
            <pc:docMk/>
            <pc:sldMk cId="4185057905" sldId="263"/>
            <ac:picMk id="4" creationId="{74184F6E-99F1-4ACB-929A-E79950FE2E82}"/>
          </ac:picMkLst>
        </pc:picChg>
      </pc:sldChg>
      <pc:sldChg chg="addSp delSp modSp">
        <pc:chgData name="Пучков Яков" userId="8a0f49f7b66ed224" providerId="Windows Live" clId="Web-{37810A51-813E-453E-88B5-E349EE1A5691}" dt="2021-12-10T06:13:30.224" v="50"/>
        <pc:sldMkLst>
          <pc:docMk/>
          <pc:sldMk cId="2382061321" sldId="266"/>
        </pc:sldMkLst>
        <pc:spChg chg="mod">
          <ac:chgData name="Пучков Яков" userId="8a0f49f7b66ed224" providerId="Windows Live" clId="Web-{37810A51-813E-453E-88B5-E349EE1A5691}" dt="2021-12-10T06:06:04.133" v="9" actId="20577"/>
          <ac:spMkLst>
            <pc:docMk/>
            <pc:sldMk cId="2382061321" sldId="266"/>
            <ac:spMk id="2" creationId="{C6E21354-6B7B-499A-872F-4D2B72ED2B9A}"/>
          </ac:spMkLst>
        </pc:spChg>
        <pc:spChg chg="del">
          <ac:chgData name="Пучков Яков" userId="8a0f49f7b66ed224" providerId="Windows Live" clId="Web-{37810A51-813E-453E-88B5-E349EE1A5691}" dt="2021-12-10T06:06:07.852" v="10"/>
          <ac:spMkLst>
            <pc:docMk/>
            <pc:sldMk cId="2382061321" sldId="266"/>
            <ac:spMk id="3" creationId="{7F737C7C-59FF-4A34-BA54-BB6F7D7C9675}"/>
          </ac:spMkLst>
        </pc:spChg>
        <pc:picChg chg="add mod">
          <ac:chgData name="Пучков Яков" userId="8a0f49f7b66ed224" providerId="Windows Live" clId="Web-{37810A51-813E-453E-88B5-E349EE1A5691}" dt="2021-12-10T06:13:30.224" v="50"/>
          <ac:picMkLst>
            <pc:docMk/>
            <pc:sldMk cId="2382061321" sldId="266"/>
            <ac:picMk id="4" creationId="{D28772C2-EEBB-4784-8820-2F8B8E43DF1B}"/>
          </ac:picMkLst>
        </pc:picChg>
        <pc:picChg chg="add mod">
          <ac:chgData name="Пучков Яков" userId="8a0f49f7b66ed224" providerId="Windows Live" clId="Web-{37810A51-813E-453E-88B5-E349EE1A5691}" dt="2021-12-10T06:13:28.193" v="49"/>
          <ac:picMkLst>
            <pc:docMk/>
            <pc:sldMk cId="2382061321" sldId="266"/>
            <ac:picMk id="5" creationId="{8FFA1CBF-D1D7-4483-B929-45537783C5AA}"/>
          </ac:picMkLst>
        </pc:picChg>
        <pc:picChg chg="add mod">
          <ac:chgData name="Пучков Яков" userId="8a0f49f7b66ed224" providerId="Windows Live" clId="Web-{37810A51-813E-453E-88B5-E349EE1A5691}" dt="2021-12-10T06:13:26.552" v="48"/>
          <ac:picMkLst>
            <pc:docMk/>
            <pc:sldMk cId="2382061321" sldId="266"/>
            <ac:picMk id="6" creationId="{24C8A85F-D3F0-4249-95FE-B5CD8A5D068A}"/>
          </ac:picMkLst>
        </pc:picChg>
      </pc:sldChg>
      <pc:sldChg chg="addSp delSp modSp new">
        <pc:chgData name="Пучков Яков" userId="8a0f49f7b66ed224" providerId="Windows Live" clId="Web-{37810A51-813E-453E-88B5-E349EE1A5691}" dt="2021-12-10T06:23:30.340" v="110" actId="1076"/>
        <pc:sldMkLst>
          <pc:docMk/>
          <pc:sldMk cId="3812891066" sldId="267"/>
        </pc:sldMkLst>
        <pc:spChg chg="mod">
          <ac:chgData name="Пучков Яков" userId="8a0f49f7b66ed224" providerId="Windows Live" clId="Web-{37810A51-813E-453E-88B5-E349EE1A5691}" dt="2021-12-10T06:16:14.469" v="55" actId="20577"/>
          <ac:spMkLst>
            <pc:docMk/>
            <pc:sldMk cId="3812891066" sldId="267"/>
            <ac:spMk id="2" creationId="{F870851E-FCA8-45BE-9FFC-9CB2832AD080}"/>
          </ac:spMkLst>
        </pc:spChg>
        <pc:spChg chg="del">
          <ac:chgData name="Пучков Яков" userId="8a0f49f7b66ed224" providerId="Windows Live" clId="Web-{37810A51-813E-453E-88B5-E349EE1A5691}" dt="2021-12-10T06:15:28.997" v="52"/>
          <ac:spMkLst>
            <pc:docMk/>
            <pc:sldMk cId="3812891066" sldId="267"/>
            <ac:spMk id="3" creationId="{66D2089A-1C11-4A97-915A-F002C0A857C1}"/>
          </ac:spMkLst>
        </pc:spChg>
        <pc:picChg chg="add del mod">
          <ac:chgData name="Пучков Яков" userId="8a0f49f7b66ed224" providerId="Windows Live" clId="Web-{37810A51-813E-453E-88B5-E349EE1A5691}" dt="2021-12-10T06:21:08.315" v="83"/>
          <ac:picMkLst>
            <pc:docMk/>
            <pc:sldMk cId="3812891066" sldId="267"/>
            <ac:picMk id="4" creationId="{D836E333-3B3C-4DFD-A072-24A7A7152134}"/>
          </ac:picMkLst>
        </pc:picChg>
        <pc:picChg chg="add del mod">
          <ac:chgData name="Пучков Яков" userId="8a0f49f7b66ed224" providerId="Windows Live" clId="Web-{37810A51-813E-453E-88B5-E349EE1A5691}" dt="2021-12-10T06:21:05.846" v="82"/>
          <ac:picMkLst>
            <pc:docMk/>
            <pc:sldMk cId="3812891066" sldId="267"/>
            <ac:picMk id="5" creationId="{33AEE7AA-9012-4337-9318-6E0BFA29E564}"/>
          </ac:picMkLst>
        </pc:picChg>
        <pc:picChg chg="add mod">
          <ac:chgData name="Пучков Яков" userId="8a0f49f7b66ed224" providerId="Windows Live" clId="Web-{37810A51-813E-453E-88B5-E349EE1A5691}" dt="2021-12-10T06:21:44.552" v="92"/>
          <ac:picMkLst>
            <pc:docMk/>
            <pc:sldMk cId="3812891066" sldId="267"/>
            <ac:picMk id="6" creationId="{0106D077-F014-466F-9126-598A52788D92}"/>
          </ac:picMkLst>
        </pc:picChg>
        <pc:picChg chg="add mod">
          <ac:chgData name="Пучков Яков" userId="8a0f49f7b66ed224" providerId="Windows Live" clId="Web-{37810A51-813E-453E-88B5-E349EE1A5691}" dt="2021-12-10T06:22:20.851" v="97" actId="1076"/>
          <ac:picMkLst>
            <pc:docMk/>
            <pc:sldMk cId="3812891066" sldId="267"/>
            <ac:picMk id="7" creationId="{C43D0208-DDA4-4EC5-8D80-3F0D1A13763A}"/>
          </ac:picMkLst>
        </pc:picChg>
        <pc:picChg chg="add mod">
          <ac:chgData name="Пучков Яков" userId="8a0f49f7b66ed224" providerId="Windows Live" clId="Web-{37810A51-813E-453E-88B5-E349EE1A5691}" dt="2021-12-10T06:23:30.340" v="110" actId="1076"/>
          <ac:picMkLst>
            <pc:docMk/>
            <pc:sldMk cId="3812891066" sldId="267"/>
            <ac:picMk id="8" creationId="{2020434A-AE92-4A3E-A348-E02531D9848B}"/>
          </ac:picMkLst>
        </pc:picChg>
      </pc:sldChg>
      <pc:sldChg chg="addSp delSp modSp new">
        <pc:chgData name="Пучков Яков" userId="8a0f49f7b66ed224" providerId="Windows Live" clId="Web-{37810A51-813E-453E-88B5-E349EE1A5691}" dt="2021-12-10T06:38:57.398" v="212" actId="1076"/>
        <pc:sldMkLst>
          <pc:docMk/>
          <pc:sldMk cId="1045511921" sldId="268"/>
        </pc:sldMkLst>
        <pc:spChg chg="mod">
          <ac:chgData name="Пучков Яков" userId="8a0f49f7b66ed224" providerId="Windows Live" clId="Web-{37810A51-813E-453E-88B5-E349EE1A5691}" dt="2021-12-10T06:34:52.226" v="190" actId="20577"/>
          <ac:spMkLst>
            <pc:docMk/>
            <pc:sldMk cId="1045511921" sldId="268"/>
            <ac:spMk id="2" creationId="{E364CE5C-76E9-4224-9F58-0A6C895FD032}"/>
          </ac:spMkLst>
        </pc:spChg>
        <pc:spChg chg="del mod">
          <ac:chgData name="Пучков Яков" userId="8a0f49f7b66ed224" providerId="Windows Live" clId="Web-{37810A51-813E-453E-88B5-E349EE1A5691}" dt="2021-12-10T06:29:47.926" v="114"/>
          <ac:spMkLst>
            <pc:docMk/>
            <pc:sldMk cId="1045511921" sldId="268"/>
            <ac:spMk id="3" creationId="{461A2733-A875-4FDE-A94B-FD778F9CDCD7}"/>
          </ac:spMkLst>
        </pc:spChg>
        <pc:picChg chg="add del mod">
          <ac:chgData name="Пучков Яков" userId="8a0f49f7b66ed224" providerId="Windows Live" clId="Web-{37810A51-813E-453E-88B5-E349EE1A5691}" dt="2021-12-10T06:31:29.292" v="127"/>
          <ac:picMkLst>
            <pc:docMk/>
            <pc:sldMk cId="1045511921" sldId="268"/>
            <ac:picMk id="4" creationId="{F6B45A46-35B3-4BF4-8608-6530D1BC7E8D}"/>
          </ac:picMkLst>
        </pc:picChg>
        <pc:picChg chg="add mod">
          <ac:chgData name="Пучков Яков" userId="8a0f49f7b66ed224" providerId="Windows Live" clId="Web-{37810A51-813E-453E-88B5-E349EE1A5691}" dt="2021-12-10T06:38:30.896" v="206" actId="14100"/>
          <ac:picMkLst>
            <pc:docMk/>
            <pc:sldMk cId="1045511921" sldId="268"/>
            <ac:picMk id="5" creationId="{9966D693-029C-4A71-B293-D62280D60C33}"/>
          </ac:picMkLst>
        </pc:picChg>
        <pc:picChg chg="add mod">
          <ac:chgData name="Пучков Яков" userId="8a0f49f7b66ed224" providerId="Windows Live" clId="Web-{37810A51-813E-453E-88B5-E349EE1A5691}" dt="2021-12-10T06:38:57.398" v="212" actId="1076"/>
          <ac:picMkLst>
            <pc:docMk/>
            <pc:sldMk cId="1045511921" sldId="268"/>
            <ac:picMk id="6" creationId="{FE199413-AE25-4196-98AC-7BAEC3405F96}"/>
          </ac:picMkLst>
        </pc:picChg>
        <pc:picChg chg="add mod">
          <ac:chgData name="Пучков Яков" userId="8a0f49f7b66ed224" providerId="Windows Live" clId="Web-{37810A51-813E-453E-88B5-E349EE1A5691}" dt="2021-12-10T06:38:38.725" v="208" actId="14100"/>
          <ac:picMkLst>
            <pc:docMk/>
            <pc:sldMk cId="1045511921" sldId="268"/>
            <ac:picMk id="7" creationId="{04D2C5A4-40E6-419E-8C8E-543EC4B72703}"/>
          </ac:picMkLst>
        </pc:picChg>
        <pc:picChg chg="add mod">
          <ac:chgData name="Пучков Яков" userId="8a0f49f7b66ed224" providerId="Windows Live" clId="Web-{37810A51-813E-453E-88B5-E349EE1A5691}" dt="2021-12-10T06:38:34.865" v="207" actId="14100"/>
          <ac:picMkLst>
            <pc:docMk/>
            <pc:sldMk cId="1045511921" sldId="268"/>
            <ac:picMk id="8" creationId="{D685E67D-DA12-4F7A-9303-0A8EA4E1E317}"/>
          </ac:picMkLst>
        </pc:picChg>
        <pc:picChg chg="add mod">
          <ac:chgData name="Пучков Яков" userId="8a0f49f7b66ed224" providerId="Windows Live" clId="Web-{37810A51-813E-453E-88B5-E349EE1A5691}" dt="2021-12-10T06:37:09.547" v="200" actId="14100"/>
          <ac:picMkLst>
            <pc:docMk/>
            <pc:sldMk cId="1045511921" sldId="268"/>
            <ac:picMk id="9" creationId="{AD82723E-28C1-4818-A5F8-2C476D2E82C8}"/>
          </ac:picMkLst>
        </pc:picChg>
        <pc:picChg chg="add mod">
          <ac:chgData name="Пучков Яков" userId="8a0f49f7b66ed224" providerId="Windows Live" clId="Web-{37810A51-813E-453E-88B5-E349EE1A5691}" dt="2021-12-10T06:38:15.520" v="204" actId="14100"/>
          <ac:picMkLst>
            <pc:docMk/>
            <pc:sldMk cId="1045511921" sldId="268"/>
            <ac:picMk id="10" creationId="{F9EE2183-4F06-438F-A5EA-9DC5EDF26377}"/>
          </ac:picMkLst>
        </pc:picChg>
      </pc:sldChg>
      <pc:sldChg chg="addSp delSp modSp new">
        <pc:chgData name="Пучков Яков" userId="8a0f49f7b66ed224" providerId="Windows Live" clId="Web-{37810A51-813E-453E-88B5-E349EE1A5691}" dt="2021-12-10T06:46:29.645" v="255"/>
        <pc:sldMkLst>
          <pc:docMk/>
          <pc:sldMk cId="1026750248" sldId="269"/>
        </pc:sldMkLst>
        <pc:spChg chg="mod">
          <ac:chgData name="Пучков Яков" userId="8a0f49f7b66ed224" providerId="Windows Live" clId="Web-{37810A51-813E-453E-88B5-E349EE1A5691}" dt="2021-12-10T06:40:02.886" v="225" actId="20577"/>
          <ac:spMkLst>
            <pc:docMk/>
            <pc:sldMk cId="1026750248" sldId="269"/>
            <ac:spMk id="2" creationId="{DA5DBBC6-8618-4FE9-8B07-F04ACDB855D7}"/>
          </ac:spMkLst>
        </pc:spChg>
        <pc:spChg chg="del mod">
          <ac:chgData name="Пучков Яков" userId="8a0f49f7b66ed224" providerId="Windows Live" clId="Web-{37810A51-813E-453E-88B5-E349EE1A5691}" dt="2021-12-10T06:43:26.602" v="230"/>
          <ac:spMkLst>
            <pc:docMk/>
            <pc:sldMk cId="1026750248" sldId="269"/>
            <ac:spMk id="3" creationId="{E0715498-7068-43C7-949B-766416391486}"/>
          </ac:spMkLst>
        </pc:spChg>
        <pc:spChg chg="add del mod">
          <ac:chgData name="Пучков Яков" userId="8a0f49f7b66ed224" providerId="Windows Live" clId="Web-{37810A51-813E-453E-88B5-E349EE1A5691}" dt="2021-12-10T06:45:36.814" v="242"/>
          <ac:spMkLst>
            <pc:docMk/>
            <pc:sldMk cId="1026750248" sldId="269"/>
            <ac:spMk id="7" creationId="{7CBA6CE7-294C-4194-932B-98F2ACD5FCF3}"/>
          </ac:spMkLst>
        </pc:spChg>
        <pc:picChg chg="add del mod ord">
          <ac:chgData name="Пучков Яков" userId="8a0f49f7b66ed224" providerId="Windows Live" clId="Web-{37810A51-813E-453E-88B5-E349EE1A5691}" dt="2021-12-10T06:45:32.235" v="241"/>
          <ac:picMkLst>
            <pc:docMk/>
            <pc:sldMk cId="1026750248" sldId="269"/>
            <ac:picMk id="4" creationId="{BC8583B0-EE76-45B9-83C0-CCB4A56DAD1C}"/>
          </ac:picMkLst>
        </pc:picChg>
        <pc:picChg chg="add mod">
          <ac:chgData name="Пучков Яков" userId="8a0f49f7b66ed224" providerId="Windows Live" clId="Web-{37810A51-813E-453E-88B5-E349EE1A5691}" dt="2021-12-10T06:46:29.645" v="255"/>
          <ac:picMkLst>
            <pc:docMk/>
            <pc:sldMk cId="1026750248" sldId="269"/>
            <ac:picMk id="5" creationId="{FB31B1D9-19EF-4FFC-A6A8-16757A9A43D1}"/>
          </ac:picMkLst>
        </pc:picChg>
        <pc:picChg chg="add mod">
          <ac:chgData name="Пучков Яков" userId="8a0f49f7b66ed224" providerId="Windows Live" clId="Web-{37810A51-813E-453E-88B5-E349EE1A5691}" dt="2021-12-10T06:46:27.364" v="254"/>
          <ac:picMkLst>
            <pc:docMk/>
            <pc:sldMk cId="1026750248" sldId="269"/>
            <ac:picMk id="8" creationId="{23778BB4-95C8-4C09-AE9E-F4252E0A2ADB}"/>
          </ac:picMkLst>
        </pc:picChg>
      </pc:sldChg>
      <pc:sldChg chg="modSp new">
        <pc:chgData name="Пучков Яков" userId="8a0f49f7b66ed224" providerId="Windows Live" clId="Web-{37810A51-813E-453E-88B5-E349EE1A5691}" dt="2021-12-10T06:50:49.599" v="288" actId="20577"/>
        <pc:sldMkLst>
          <pc:docMk/>
          <pc:sldMk cId="4056264328" sldId="270"/>
        </pc:sldMkLst>
        <pc:spChg chg="mod">
          <ac:chgData name="Пучков Яков" userId="8a0f49f7b66ed224" providerId="Windows Live" clId="Web-{37810A51-813E-453E-88B5-E349EE1A5691}" dt="2021-12-10T06:48:05.010" v="277" actId="20577"/>
          <ac:spMkLst>
            <pc:docMk/>
            <pc:sldMk cId="4056264328" sldId="270"/>
            <ac:spMk id="2" creationId="{D44923C8-EB15-4DC5-9E2A-C8095CB283C2}"/>
          </ac:spMkLst>
        </pc:spChg>
        <pc:spChg chg="mod">
          <ac:chgData name="Пучков Яков" userId="8a0f49f7b66ed224" providerId="Windows Live" clId="Web-{37810A51-813E-453E-88B5-E349EE1A5691}" dt="2021-12-10T06:50:49.599" v="288" actId="20577"/>
          <ac:spMkLst>
            <pc:docMk/>
            <pc:sldMk cId="4056264328" sldId="270"/>
            <ac:spMk id="3" creationId="{15B0620E-F738-4978-BCC3-422339B21559}"/>
          </ac:spMkLst>
        </pc:spChg>
      </pc:sldChg>
      <pc:sldChg chg="addSp modSp new">
        <pc:chgData name="Пучков Яков" userId="8a0f49f7b66ed224" providerId="Windows Live" clId="Web-{37810A51-813E-453E-88B5-E349EE1A5691}" dt="2021-12-10T06:54:25.862" v="318" actId="1076"/>
        <pc:sldMkLst>
          <pc:docMk/>
          <pc:sldMk cId="3643464650" sldId="271"/>
        </pc:sldMkLst>
        <pc:spChg chg="mod">
          <ac:chgData name="Пучков Яков" userId="8a0f49f7b66ed224" providerId="Windows Live" clId="Web-{37810A51-813E-453E-88B5-E349EE1A5691}" dt="2021-12-10T06:52:04.322" v="304" actId="20577"/>
          <ac:spMkLst>
            <pc:docMk/>
            <pc:sldMk cId="3643464650" sldId="271"/>
            <ac:spMk id="2" creationId="{11DD6D92-2385-4212-AB35-E3920391577D}"/>
          </ac:spMkLst>
        </pc:spChg>
        <pc:spChg chg="mod">
          <ac:chgData name="Пучков Яков" userId="8a0f49f7b66ed224" providerId="Windows Live" clId="Web-{37810A51-813E-453E-88B5-E349EE1A5691}" dt="2021-12-10T06:52:57.982" v="311" actId="1076"/>
          <ac:spMkLst>
            <pc:docMk/>
            <pc:sldMk cId="3643464650" sldId="271"/>
            <ac:spMk id="3" creationId="{EAEAD485-E1A5-49DA-B191-176B40118232}"/>
          </ac:spMkLst>
        </pc:spChg>
        <pc:picChg chg="add mod">
          <ac:chgData name="Пучков Яков" userId="8a0f49f7b66ed224" providerId="Windows Live" clId="Web-{37810A51-813E-453E-88B5-E349EE1A5691}" dt="2021-12-10T06:54:25.862" v="318" actId="1076"/>
          <ac:picMkLst>
            <pc:docMk/>
            <pc:sldMk cId="3643464650" sldId="271"/>
            <ac:picMk id="4" creationId="{1DA7BFA6-6557-431F-86AB-3C780FB644B8}"/>
          </ac:picMkLst>
        </pc:picChg>
      </pc:sldChg>
    </pc:docChg>
  </pc:docChgLst>
  <pc:docChgLst>
    <pc:chgData name="Пучков Яков" userId="8a0f49f7b66ed224" providerId="Windows Live" clId="Web-{AC159662-A401-4372-8D7B-453633C17F25}"/>
    <pc:docChg chg="modSld">
      <pc:chgData name="Пучков Яков" userId="8a0f49f7b66ed224" providerId="Windows Live" clId="Web-{AC159662-A401-4372-8D7B-453633C17F25}" dt="2021-12-10T07:01:48.014" v="14" actId="14100"/>
      <pc:docMkLst>
        <pc:docMk/>
      </pc:docMkLst>
      <pc:sldChg chg="modSp">
        <pc:chgData name="Пучков Яков" userId="8a0f49f7b66ed224" providerId="Windows Live" clId="Web-{AC159662-A401-4372-8D7B-453633C17F25}" dt="2021-12-10T07:01:48.014" v="14" actId="14100"/>
        <pc:sldMkLst>
          <pc:docMk/>
          <pc:sldMk cId="1822977020" sldId="264"/>
        </pc:sldMkLst>
        <pc:spChg chg="mod">
          <ac:chgData name="Пучков Яков" userId="8a0f49f7b66ed224" providerId="Windows Live" clId="Web-{AC159662-A401-4372-8D7B-453633C17F25}" dt="2021-12-10T07:01:00.919" v="3" actId="14100"/>
          <ac:spMkLst>
            <pc:docMk/>
            <pc:sldMk cId="1822977020" sldId="264"/>
            <ac:spMk id="3" creationId="{DEDF0CA8-7A8D-494E-8D4A-62667C7065CF}"/>
          </ac:spMkLst>
        </pc:spChg>
        <pc:picChg chg="mod">
          <ac:chgData name="Пучков Яков" userId="8a0f49f7b66ed224" providerId="Windows Live" clId="Web-{AC159662-A401-4372-8D7B-453633C17F25}" dt="2021-12-10T07:01:48.014" v="14" actId="14100"/>
          <ac:picMkLst>
            <pc:docMk/>
            <pc:sldMk cId="1822977020" sldId="264"/>
            <ac:picMk id="4" creationId="{7D6A3750-DAE2-4DDB-B705-162449882D1D}"/>
          </ac:picMkLst>
        </pc:picChg>
      </pc:sldChg>
      <pc:sldChg chg="modSp">
        <pc:chgData name="Пучков Яков" userId="8a0f49f7b66ed224" providerId="Windows Live" clId="Web-{AC159662-A401-4372-8D7B-453633C17F25}" dt="2021-12-10T07:00:49.669" v="2" actId="14100"/>
        <pc:sldMkLst>
          <pc:docMk/>
          <pc:sldMk cId="3875209836" sldId="265"/>
        </pc:sldMkLst>
        <pc:spChg chg="mod">
          <ac:chgData name="Пучков Яков" userId="8a0f49f7b66ed224" providerId="Windows Live" clId="Web-{AC159662-A401-4372-8D7B-453633C17F25}" dt="2021-12-10T07:00:39.013" v="0" actId="14100"/>
          <ac:spMkLst>
            <pc:docMk/>
            <pc:sldMk cId="3875209836" sldId="265"/>
            <ac:spMk id="3" creationId="{111FA495-E7AA-4761-97E3-89A1D26D5982}"/>
          </ac:spMkLst>
        </pc:spChg>
        <pc:picChg chg="mod">
          <ac:chgData name="Пучков Яков" userId="8a0f49f7b66ed224" providerId="Windows Live" clId="Web-{AC159662-A401-4372-8D7B-453633C17F25}" dt="2021-12-10T07:00:49.669" v="2" actId="14100"/>
          <ac:picMkLst>
            <pc:docMk/>
            <pc:sldMk cId="3875209836" sldId="265"/>
            <ac:picMk id="4" creationId="{CCC23E2D-8351-46B0-80F5-135B5CE85C0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A2DC5F8-55A9-40C4-A4A9-DD89416A9E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D59DC0-0AA6-4B66-9F81-E257AF647E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2ACB6-172D-4AA6-86C0-56036FE8074E}" type="datetime1">
              <a:rPr lang="ru-RU" smtClean="0"/>
              <a:t>11.12.2021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E52417-0C29-4198-952F-04E26F510B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A23CCD-1862-417D-A86C-48C33A4B6C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B0C15-42CC-4B5F-B908-8A9ECA06C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79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7E3D-BA3F-40C8-AF71-86767101FD06}" type="datetime1">
              <a:rPr lang="ru-RU" smtClean="0"/>
              <a:pPr/>
              <a:t>11.12.2021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A915A-3337-4A9E-BCE5-8F5A4D18FC5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1694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A915A-3337-4A9E-BCE5-8F5A4D18FC5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4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rtlCol="0"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rtl="0"/>
            <a:fld id="{CAF31770-FAAF-4AD4-91CF-6AECC625576F}" type="datetime1">
              <a:rPr lang="ru-RU" noProof="0" smtClean="0"/>
              <a:t>11.12.2021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 rtlCol="0"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Овал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Овал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Полилиния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Полилиния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5C89D9-ABE0-46C9-9C92-49687FE78074}" type="datetime1">
              <a:rPr lang="ru-RU" noProof="0" smtClean="0"/>
              <a:t>11.12.2021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6" name="Прямоугольник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Овал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Полилиния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Полилиния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 rtlCol="0"/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A63A86-6F2B-4070-9CCA-FC2A21673943}" type="datetime1">
              <a:rPr lang="ru-RU" noProof="0" smtClean="0"/>
              <a:t>11.12.2021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3" name="Прямоугольник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Овал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Овал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Овал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Овал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Овал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Полилиния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Полилиния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Надпись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9600" b="0" i="0" noProof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"</a:t>
            </a:r>
          </a:p>
        </p:txBody>
      </p:sp>
      <p:sp>
        <p:nvSpPr>
          <p:cNvPr id="13" name="Надпись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9600" b="0" i="0" noProof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 rtlCol="0"/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A46392-24E8-442C-930B-FEDD5B9B5FFD}" type="datetime1">
              <a:rPr lang="ru-RU" noProof="0" smtClean="0"/>
              <a:t>11.12.2021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9" name="Прямоугольник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Полилиния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1208BB-2729-4AC9-AE51-7D04550D6CD7}" type="datetime1">
              <a:rPr lang="ru-RU" noProof="0" smtClean="0"/>
              <a:t>11.12.2021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 rtlCol="0"/>
          <a:lstStyle>
            <a:lvl1pPr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3320E1-8889-41F6-843F-8FD6F8218BE2}" type="datetime1">
              <a:rPr lang="ru-RU" noProof="0" smtClean="0"/>
              <a:t>11.12.2021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 rtlCol="0"/>
          <a:lstStyle>
            <a:lvl1pPr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Рисунок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1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2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081524-A3C8-43E9-8732-AB14D82F368D}" type="datetime1">
              <a:rPr lang="ru-RU" noProof="0" smtClean="0"/>
              <a:t>11.12.2021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rtlCol="0" anchor="t" anchorCtr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 rtlCol="0"/>
          <a:lstStyle/>
          <a:p>
            <a:pPr rtl="0"/>
            <a:fld id="{DFB280AF-F0D0-4ECD-A9B8-27D461AD4D42}" type="datetime1">
              <a:rPr lang="ru-RU" noProof="0" smtClean="0"/>
              <a:t>11.12.2021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Овал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олилиния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Полилиния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rtlCol="0" anchor="b" anchorCtr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 rtlCol="0"/>
          <a:lstStyle/>
          <a:p>
            <a:pPr rtl="0"/>
            <a:fld id="{51D1B39E-CB99-4901-86E7-DB6F1D4DC196}" type="datetime1">
              <a:rPr lang="ru-RU" noProof="0" smtClean="0"/>
              <a:t>11.12.2021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AA5FF8-6C25-4A9E-8EBF-551A82A8DF2F}" type="datetime1">
              <a:rPr lang="ru-RU" noProof="0" smtClean="0"/>
              <a:t>11.12.2021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Овал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Овал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Полилиния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rtlCol="0" anchor="ctr"/>
          <a:lstStyle>
            <a:lvl1pPr algn="l">
              <a:defRPr sz="4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rtlCol="0"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462410-B16B-44B8-9073-6DE8EF8A8440}" type="datetime1">
              <a:rPr lang="ru-RU" noProof="0" smtClean="0"/>
              <a:t>11.12.2021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6" name="Прямоугольник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85274E-C2E9-4023-9B58-4F14A1742789}" type="datetime1">
              <a:rPr lang="ru-RU" noProof="0" smtClean="0"/>
              <a:t>11.12.2021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1E7084-C9E9-4AB0-9C02-923779529717}" type="datetime1">
              <a:rPr lang="ru-RU" noProof="0" smtClean="0"/>
              <a:t>11.12.2021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1EE305-D88F-445C-A0C5-08CAADE0227C}" type="datetime1">
              <a:rPr lang="ru-RU" noProof="0" smtClean="0"/>
              <a:t>11.12.2021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FD811A-7048-4E64-9199-87397004DE41}" type="datetime1">
              <a:rPr lang="ru-RU" noProof="0" smtClean="0"/>
              <a:t>11.12.2021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Прямоугольник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Овал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Овал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Овал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Полилиния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Полилиния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1CA401-17B3-45EA-9B53-86E2BAC6939C}" type="datetime1">
              <a:rPr lang="ru-RU" noProof="0" smtClean="0"/>
              <a:t>11.12.2021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6" name="Прямоугольник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Овал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Овал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олилиния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Полилиния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 rtl="0">
              <a:buNone/>
            </a:pPr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557F23-ABFE-4C95-9497-385E35752866}" type="datetime1">
              <a:rPr lang="ru-RU" noProof="0" smtClean="0"/>
              <a:t>11.12.2021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6" name="Прямоугольник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Овал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Полилиния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Полилиния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fld id="{4D82DB84-EE3C-4FF6-980F-92304588503F}" type="datetime1">
              <a:rPr lang="ru-RU" noProof="0" smtClean="0"/>
              <a:t>11.12.2021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1" name="Прямоугольник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1705" y="1206764"/>
            <a:ext cx="8825658" cy="2677648"/>
          </a:xfrm>
        </p:spPr>
        <p:txBody>
          <a:bodyPr rtlCol="0"/>
          <a:lstStyle/>
          <a:p>
            <a:pPr algn="ctr"/>
            <a:r>
              <a:rPr lang="ru-RU" sz="4800" dirty="0"/>
              <a:t>Декоративно - прикладное искусство Древней Руси.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4642" y="5301255"/>
            <a:ext cx="8825658" cy="861420"/>
          </a:xfrm>
        </p:spPr>
        <p:txBody>
          <a:bodyPr rtlCol="0"/>
          <a:lstStyle/>
          <a:p>
            <a:pPr algn="r"/>
            <a:r>
              <a:rPr lang="ru-RU" dirty="0"/>
              <a:t>Выполнил преподаватель : Пучкова Елена Евгеньевна</a:t>
            </a:r>
          </a:p>
        </p:txBody>
      </p:sp>
    </p:spTree>
    <p:extLst>
      <p:ext uri="{BB962C8B-B14F-4D97-AF65-F5344CB8AC3E}">
        <p14:creationId xmlns:p14="http://schemas.microsoft.com/office/powerpoint/2010/main" val="35632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CCC23E2D-8351-46B0-80F5-135B5CE85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20" y="1323748"/>
            <a:ext cx="3451890" cy="4813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7" descr="Изображение выглядит как спорт, танцор&#10;&#10;Автоматически созданное описание">
            <a:extLst>
              <a:ext uri="{FF2B5EF4-FFF2-40B4-BE49-F238E27FC236}">
                <a16:creationId xmlns:a16="http://schemas.microsoft.com/office/drawing/2014/main" id="{558825F5-00A7-4125-B2EB-5176F0FF2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056" y="1309545"/>
            <a:ext cx="3540918" cy="47021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27DB5B-EED9-4402-959F-9E79F0E4D475}"/>
              </a:ext>
            </a:extLst>
          </p:cNvPr>
          <p:cNvSpPr txBox="1"/>
          <p:nvPr/>
        </p:nvSpPr>
        <p:spPr>
          <a:xfrm>
            <a:off x="676275" y="6022179"/>
            <a:ext cx="355282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Одеяние духовного лица Древней Руси митрополита Фотия</a:t>
            </a:r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6327E1-2AD1-4249-807A-4A2016BAC3C5}"/>
              </a:ext>
            </a:extLst>
          </p:cNvPr>
          <p:cNvSpPr txBox="1"/>
          <p:nvPr/>
        </p:nvSpPr>
        <p:spPr>
          <a:xfrm>
            <a:off x="7177087" y="6010275"/>
            <a:ext cx="400526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Современный облик одеяния патриарха Московского  Кирилла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27D228-42A3-4CDE-8FBD-DC7E9087F1F3}"/>
              </a:ext>
            </a:extLst>
          </p:cNvPr>
          <p:cNvSpPr txBox="1"/>
          <p:nvPr/>
        </p:nvSpPr>
        <p:spPr>
          <a:xfrm>
            <a:off x="3176588" y="402430"/>
            <a:ext cx="585073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5400" dirty="0" err="1">
                <a:solidFill>
                  <a:schemeClr val="bg1"/>
                </a:solidFill>
              </a:rPr>
              <a:t>Золотное</a:t>
            </a:r>
            <a:r>
              <a:rPr lang="ru-RU" sz="5400" dirty="0">
                <a:solidFill>
                  <a:schemeClr val="bg1"/>
                </a:solidFill>
              </a:rPr>
              <a:t> шитьё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209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1354-6B7B-499A-872F-4D2B72ED2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/>
              <a:t>Резьба по дереву</a:t>
            </a:r>
          </a:p>
        </p:txBody>
      </p:sp>
      <p:pic>
        <p:nvPicPr>
          <p:cNvPr id="4" name="Рисунок 4" descr="Изображение выглядит как золото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D28772C2-EEBB-4784-8820-2F8B8E43D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" y="3420329"/>
            <a:ext cx="3957636" cy="3688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5" descr="Изображение выглядит как другой, множество, набор, упорядочено&#10;&#10;Автоматически созданное описание">
            <a:extLst>
              <a:ext uri="{FF2B5EF4-FFF2-40B4-BE49-F238E27FC236}">
                <a16:creationId xmlns:a16="http://schemas.microsoft.com/office/drawing/2014/main" id="{8FFA1CBF-D1D7-4483-B929-45537783C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1" y="2194045"/>
            <a:ext cx="3981450" cy="2600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6" descr="Изображение выглядит как орех, фрукт, внутренний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24C8A85F-D3F0-4249-95FE-B5CD8A5D0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306" y="2132007"/>
            <a:ext cx="8112917" cy="47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2061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0851E-FCA8-45BE-9FFC-9CB2832AD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a typeface="+mj-lt"/>
                <a:cs typeface="+mj-lt"/>
              </a:rPr>
              <a:t>"Царское место (или "Монахов трон") Ивана Грозного"</a:t>
            </a:r>
            <a:endParaRPr lang="ru-RU" dirty="0"/>
          </a:p>
        </p:txBody>
      </p:sp>
      <p:pic>
        <p:nvPicPr>
          <p:cNvPr id="7" name="Рисунок 7" descr="Изображение выглядит как текст, старый, алтарь&#10;&#10;Автоматически созданное описание">
            <a:extLst>
              <a:ext uri="{FF2B5EF4-FFF2-40B4-BE49-F238E27FC236}">
                <a16:creationId xmlns:a16="http://schemas.microsoft.com/office/drawing/2014/main" id="{C43D0208-DDA4-4EC5-8D80-3F0D1A137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462" y="1836643"/>
            <a:ext cx="3814762" cy="4506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3" descr="Изображение выглядит как здание, укрепление, камень, мечеть&#10;&#10;Автоматически созданное описание">
            <a:extLst>
              <a:ext uri="{FF2B5EF4-FFF2-40B4-BE49-F238E27FC236}">
                <a16:creationId xmlns:a16="http://schemas.microsoft.com/office/drawing/2014/main" id="{2E8B3DA9-658B-44A6-BBBC-2E40C3D40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5" y="2213685"/>
            <a:ext cx="5815012" cy="3752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EE24B1-901C-415B-A6F2-BCCA061359E3}"/>
              </a:ext>
            </a:extLst>
          </p:cNvPr>
          <p:cNvSpPr txBox="1"/>
          <p:nvPr/>
        </p:nvSpPr>
        <p:spPr>
          <a:xfrm>
            <a:off x="1247775" y="6129337"/>
            <a:ext cx="568404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/>
              <a:t>Успенский собор Московского Кремля</a:t>
            </a: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FE46EA-B258-4485-AA7B-E20BAEAD544D}"/>
              </a:ext>
            </a:extLst>
          </p:cNvPr>
          <p:cNvSpPr txBox="1"/>
          <p:nvPr/>
        </p:nvSpPr>
        <p:spPr>
          <a:xfrm>
            <a:off x="7058025" y="6331743"/>
            <a:ext cx="449341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/>
              <a:t>"Царское место Ивана Грозного"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91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текст, внутренний, другой&#10;&#10;Автоматически созданное описание">
            <a:extLst>
              <a:ext uri="{FF2B5EF4-FFF2-40B4-BE49-F238E27FC236}">
                <a16:creationId xmlns:a16="http://schemas.microsoft.com/office/drawing/2014/main" id="{9966D693-029C-4A71-B293-D62280D60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" y="3144"/>
            <a:ext cx="4826791" cy="2767868"/>
          </a:xfrm>
          <a:prstGeom prst="rect">
            <a:avLst/>
          </a:prstGeom>
        </p:spPr>
      </p:pic>
      <p:pic>
        <p:nvPicPr>
          <p:cNvPr id="7" name="Рисунок 7" descr="Изображение выглядит как внутренний, пол, деревянный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04D2C5A4-40E6-419E-8C8E-543EC4B72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50" y="-52387"/>
            <a:ext cx="3981450" cy="2831306"/>
          </a:xfrm>
          <a:prstGeom prst="rect">
            <a:avLst/>
          </a:prstGeom>
        </p:spPr>
      </p:pic>
      <p:pic>
        <p:nvPicPr>
          <p:cNvPr id="10" name="Рисунок 10" descr="Изображение выглядит как стена, коробка, внутренний, контейнер&#10;&#10;Автоматически созданное описание">
            <a:extLst>
              <a:ext uri="{FF2B5EF4-FFF2-40B4-BE49-F238E27FC236}">
                <a16:creationId xmlns:a16="http://schemas.microsoft.com/office/drawing/2014/main" id="{F9EE2183-4F06-438F-A5EA-9DC5EDF26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088" y="-50959"/>
            <a:ext cx="4600574" cy="2828447"/>
          </a:xfrm>
          <a:prstGeom prst="rect">
            <a:avLst/>
          </a:prstGeom>
        </p:spPr>
      </p:pic>
      <p:pic>
        <p:nvPicPr>
          <p:cNvPr id="11" name="Рисунок 11" descr="Изображение выглядит как стена, внутренний, килик, чашка&#10;&#10;Автоматически созданное описание">
            <a:extLst>
              <a:ext uri="{FF2B5EF4-FFF2-40B4-BE49-F238E27FC236}">
                <a16:creationId xmlns:a16="http://schemas.microsoft.com/office/drawing/2014/main" id="{BD1A818C-0674-4BB7-9D7C-7FDAEE788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81" y="2782232"/>
            <a:ext cx="3755230" cy="2472255"/>
          </a:xfrm>
          <a:prstGeom prst="rect">
            <a:avLst/>
          </a:prstGeom>
        </p:spPr>
      </p:pic>
      <p:pic>
        <p:nvPicPr>
          <p:cNvPr id="12" name="Рисунок 12" descr="Изображение выглядит как внутренний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8A50790B-3EFA-485B-AB39-6FED53DAF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8488" y="2776537"/>
            <a:ext cx="2422336" cy="4090987"/>
          </a:xfrm>
          <a:prstGeom prst="rect">
            <a:avLst/>
          </a:prstGeom>
        </p:spPr>
      </p:pic>
      <p:pic>
        <p:nvPicPr>
          <p:cNvPr id="13" name="Рисунок 13" descr="Изображение выглядит как другой, множество, набор, упорядочено&#10;&#10;Автоматически созданное описание">
            <a:extLst>
              <a:ext uri="{FF2B5EF4-FFF2-40B4-BE49-F238E27FC236}">
                <a16:creationId xmlns:a16="http://schemas.microsoft.com/office/drawing/2014/main" id="{CC272287-A5A9-4970-AE89-55ECBEA2D6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81" y="5230139"/>
            <a:ext cx="3671886" cy="1743627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0EC0B15E-D497-4FE9-9600-51045F137F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1681" y="2787592"/>
            <a:ext cx="4088607" cy="4187940"/>
          </a:xfrm>
          <a:prstGeom prst="rect">
            <a:avLst/>
          </a:prstGeom>
        </p:spPr>
      </p:pic>
      <p:pic>
        <p:nvPicPr>
          <p:cNvPr id="15" name="Рисунок 15" descr="Изображение выглядит как золото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4C489E22-F2AA-4937-A9F8-7E622AA732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3088" y="2787519"/>
            <a:ext cx="4088605" cy="409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11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DBBC6-8618-4FE9-8B07-F04ACDB8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Домовая резьба</a:t>
            </a:r>
          </a:p>
        </p:txBody>
      </p:sp>
      <p:pic>
        <p:nvPicPr>
          <p:cNvPr id="5" name="Рисунок 5" descr="Изображение выглядит как текст, внешний, магазин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FB31B1D9-19EF-4FFC-A6A8-16757A9A4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537" y="1824931"/>
            <a:ext cx="6707981" cy="5089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8" descr="Изображение выглядит как здание, храм, старый, культовое сооружение&#10;&#10;Автоматически созданное описание">
            <a:extLst>
              <a:ext uri="{FF2B5EF4-FFF2-40B4-BE49-F238E27FC236}">
                <a16:creationId xmlns:a16="http://schemas.microsoft.com/office/drawing/2014/main" id="{23778BB4-95C8-4C09-AE9E-F4252E0A2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993" y="1849041"/>
            <a:ext cx="7743824" cy="502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6750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923C8-EB15-4DC5-9E2A-C8095CB2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Вопросы по пройденной теме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B0620E-F738-4978-BCC3-422339B21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85190" cy="38211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000" b="1" dirty="0">
                <a:ea typeface="+mn-lt"/>
                <a:cs typeface="+mn-lt"/>
              </a:rPr>
              <a:t>1. Что в Древней Руси называли словом "узорочье"?  </a:t>
            </a:r>
            <a:endParaRPr lang="ru-RU" sz="2000" b="1" dirty="0"/>
          </a:p>
          <a:p>
            <a:r>
              <a:rPr lang="ru-RU" sz="2000" b="1" dirty="0">
                <a:ea typeface="+mn-lt"/>
                <a:cs typeface="+mn-lt"/>
              </a:rPr>
              <a:t>2. Что представляет собой ювелирная техника </a:t>
            </a:r>
            <a:r>
              <a:rPr lang="ru-RU" sz="2000" b="1" dirty="0" err="1">
                <a:ea typeface="+mn-lt"/>
                <a:cs typeface="+mn-lt"/>
              </a:rPr>
              <a:t>прегородчатой</a:t>
            </a:r>
            <a:r>
              <a:rPr lang="ru-RU" sz="2000" b="1" dirty="0">
                <a:ea typeface="+mn-lt"/>
                <a:cs typeface="+mn-lt"/>
              </a:rPr>
              <a:t> эмали?</a:t>
            </a:r>
          </a:p>
          <a:p>
            <a:r>
              <a:rPr lang="ru-RU" sz="2000" b="1" dirty="0">
                <a:ea typeface="+mn-lt"/>
                <a:cs typeface="+mn-lt"/>
              </a:rPr>
              <a:t>3. Что такое лицевое шитье и </a:t>
            </a:r>
            <a:r>
              <a:rPr lang="ru-RU" sz="2000" b="1" dirty="0" err="1">
                <a:ea typeface="+mn-lt"/>
                <a:cs typeface="+mn-lt"/>
              </a:rPr>
              <a:t>золотное</a:t>
            </a:r>
            <a:r>
              <a:rPr lang="ru-RU" sz="2000" b="1" dirty="0">
                <a:ea typeface="+mn-lt"/>
                <a:cs typeface="+mn-lt"/>
              </a:rPr>
              <a:t> шитье?</a:t>
            </a:r>
          </a:p>
          <a:p>
            <a:r>
              <a:rPr lang="ru-RU" sz="2000" b="1" dirty="0">
                <a:ea typeface="+mn-lt"/>
                <a:cs typeface="+mn-lt"/>
              </a:rPr>
              <a:t>4. Какие предметы своего обихода русские люди  делали из дерева и украшали резьбой?</a:t>
            </a:r>
            <a:endParaRPr lang="ru-RU" sz="2000" b="1" dirty="0"/>
          </a:p>
          <a:p>
            <a:r>
              <a:rPr lang="ru-RU" sz="2000" b="1" dirty="0">
                <a:ea typeface="+mn-lt"/>
                <a:cs typeface="+mn-lt"/>
              </a:rPr>
              <a:t>5. Сохранились ли у нас в городе архитектурные сооружения где можно встретить резьбу по дереву? </a:t>
            </a:r>
            <a:endParaRPr lang="ru-RU" sz="2000" b="1" dirty="0"/>
          </a:p>
          <a:p>
            <a:r>
              <a:rPr lang="ru-RU" sz="2000" b="1" dirty="0"/>
              <a:t>6.</a:t>
            </a:r>
            <a:r>
              <a:rPr lang="ru-RU" sz="2000" b="1" dirty="0">
                <a:ea typeface="+mn-lt"/>
                <a:cs typeface="+mn-lt"/>
              </a:rPr>
              <a:t> Как вы поняли , что такое </a:t>
            </a:r>
            <a:r>
              <a:rPr lang="ru-RU" sz="2000" b="1" dirty="0" err="1">
                <a:ea typeface="+mn-lt"/>
                <a:cs typeface="+mn-lt"/>
              </a:rPr>
              <a:t>колты</a:t>
            </a:r>
            <a:r>
              <a:rPr lang="ru-RU" sz="2000" b="1" dirty="0">
                <a:ea typeface="+mn-lt"/>
                <a:cs typeface="+mn-lt"/>
              </a:rPr>
              <a:t>? 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56264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D6D92-2385-4212-AB35-E3920391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DD08BE-8EFC-49BD-95A1-F3C80785F051}"/>
              </a:ext>
            </a:extLst>
          </p:cNvPr>
          <p:cNvSpPr txBox="1"/>
          <p:nvPr/>
        </p:nvSpPr>
        <p:spPr>
          <a:xfrm>
            <a:off x="4617244" y="2843212"/>
            <a:ext cx="6493668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dirty="0">
                <a:ea typeface="+mn-lt"/>
                <a:cs typeface="+mn-lt"/>
              </a:rPr>
              <a:t>" Человек по натуре своей – художник. Он всюду, так или иначе, стремится вносить в свою жизнь красоту!"</a:t>
            </a:r>
          </a:p>
          <a:p>
            <a:pPr algn="ctr"/>
            <a:r>
              <a:rPr lang="ru-RU" sz="2800" dirty="0"/>
              <a:t>М. Горький.</a:t>
            </a:r>
          </a:p>
        </p:txBody>
      </p:sp>
      <p:pic>
        <p:nvPicPr>
          <p:cNvPr id="6" name="Рисунок 6" descr="Изображение выглядит как текст, человек, черный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DC98D62B-72B8-468E-AD09-4F5A4ED56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09" y="1776412"/>
            <a:ext cx="330578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64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A278F-4959-4BEF-9ABB-7EEE54D86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400" u="sng" dirty="0">
                <a:solidFill>
                  <a:schemeClr val="bg1"/>
                </a:solidFill>
              </a:rPr>
              <a:t>Дополнительное задание.</a:t>
            </a:r>
            <a:endParaRPr lang="ru-RU" u="sng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991BCB-9AF1-4C61-BF77-FB59D750E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235" y="2591594"/>
            <a:ext cx="11278345" cy="278526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/>
              <a:t>А теперь ,давайте представим , что вы ремесленники Древней Руси.</a:t>
            </a:r>
            <a:endParaRPr lang="ru-RU" dirty="0"/>
          </a:p>
          <a:p>
            <a:pPr marL="0" indent="0" algn="ctr">
              <a:buNone/>
            </a:pPr>
            <a:r>
              <a:rPr lang="ru-RU" sz="2400" dirty="0"/>
              <a:t>Изобразите на формате А4 ( альбомный лист) прялку и придумайте , чем бы вы её украсили -орнаментом, или же растительный элемент. </a:t>
            </a:r>
          </a:p>
          <a:p>
            <a:pPr marL="0" indent="0" algn="ctr">
              <a:buNone/>
            </a:pPr>
            <a:r>
              <a:rPr lang="ru-RU" sz="2400" dirty="0"/>
              <a:t>Назовите в какой технике вы бы её выполнили.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u="sng" dirty="0"/>
              <a:t>Творческих успехов!!!</a:t>
            </a:r>
          </a:p>
        </p:txBody>
      </p:sp>
    </p:spTree>
    <p:extLst>
      <p:ext uri="{BB962C8B-B14F-4D97-AF65-F5344CB8AC3E}">
        <p14:creationId xmlns:p14="http://schemas.microsoft.com/office/powerpoint/2010/main" val="2488096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21E18F-CCB4-4089-A19B-56E856F6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110" y="1271325"/>
            <a:ext cx="8761413" cy="706964"/>
          </a:xfrm>
        </p:spPr>
        <p:txBody>
          <a:bodyPr/>
          <a:lstStyle/>
          <a:p>
            <a:pPr algn="ctr"/>
            <a:r>
              <a:rPr lang="ru-RU" sz="3200" dirty="0">
                <a:ea typeface="+mj-lt"/>
                <a:cs typeface="+mj-lt"/>
              </a:rPr>
              <a:t>Для обозначения декоративно-прикладного искусства в Древней Руси употребляли слово «узорочье».</a:t>
            </a:r>
            <a:endParaRPr lang="ru-RU" sz="3200"/>
          </a:p>
          <a:p>
            <a:endParaRPr lang="ru-RU" sz="3200" dirty="0"/>
          </a:p>
        </p:txBody>
      </p:sp>
      <p:pic>
        <p:nvPicPr>
          <p:cNvPr id="4" name="Рисунок 4" descr="Изображение выглядит как золото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1460832E-A88A-4F43-A835-43B843C72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31" y="2263644"/>
            <a:ext cx="4529136" cy="459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5" descr="Изображение выглядит как коробка, контейнер&#10;&#10;Автоматически созданное описание">
            <a:extLst>
              <a:ext uri="{FF2B5EF4-FFF2-40B4-BE49-F238E27FC236}">
                <a16:creationId xmlns:a16="http://schemas.microsoft.com/office/drawing/2014/main" id="{27195CD5-BAE9-4DBA-B519-824E31F48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32" y="2364581"/>
            <a:ext cx="5969792" cy="4498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515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внутренний, несколько, фарфор&#10;&#10;Автоматически созданное описание">
            <a:extLst>
              <a:ext uri="{FF2B5EF4-FFF2-40B4-BE49-F238E27FC236}">
                <a16:creationId xmlns:a16="http://schemas.microsoft.com/office/drawing/2014/main" id="{EC39B249-D630-49DB-BC62-1D448A76E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4" y="3385757"/>
            <a:ext cx="4660107" cy="3467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B3528FC-8CC1-4C69-A0D7-3149FBEA1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119" y="180258"/>
            <a:ext cx="3052762" cy="4211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6" descr="Изображение выглядит как объект, монета&#10;&#10;Автоматически созданное описание">
            <a:extLst>
              <a:ext uri="{FF2B5EF4-FFF2-40B4-BE49-F238E27FC236}">
                <a16:creationId xmlns:a16="http://schemas.microsoft.com/office/drawing/2014/main" id="{6FE70BB5-1334-4745-B987-F91FA1060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213" y="3903059"/>
            <a:ext cx="3981449" cy="2647568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0B242D17-7DCB-46BD-BFE4-9E45651C0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1838" y="-126896"/>
            <a:ext cx="5017293" cy="4516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8" descr="Изображение выглядит как стол, стена, внутренний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8587EEFD-041D-409F-A75C-708AB11DF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3275" y="4027707"/>
            <a:ext cx="4945854" cy="3005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9" descr="Изображение выглядит как стена, внутренний, металлический,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FEF2ED50-8143-4DFF-9392-1AC116ADEA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81" y="-763429"/>
            <a:ext cx="4648198" cy="4193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754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D746B-8D4C-44F8-B4EF-CD2F79081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985" y="1009387"/>
            <a:ext cx="8761413" cy="706964"/>
          </a:xfrm>
        </p:spPr>
        <p:txBody>
          <a:bodyPr/>
          <a:lstStyle/>
          <a:p>
            <a:pPr algn="ctr"/>
            <a:r>
              <a:rPr lang="ru-RU" sz="2800" u="sng" dirty="0"/>
              <a:t>Перегородчатые эмали</a:t>
            </a:r>
            <a:r>
              <a:rPr lang="ru-RU" sz="2400" u="sng" dirty="0"/>
              <a:t>- </a:t>
            </a:r>
            <a:r>
              <a:rPr lang="ru-RU" sz="2400" dirty="0"/>
              <a:t>это</a:t>
            </a:r>
            <a:r>
              <a:rPr lang="ru-RU" sz="2400" dirty="0">
                <a:ea typeface="+mj-lt"/>
                <a:cs typeface="+mj-lt"/>
              </a:rPr>
              <a:t> эмальерное дело тесно связано со стеклоделием. Порошок особого состава заполняет ячейки заранее намеченного тонкими золотыми пластинами рисунка.</a:t>
            </a:r>
            <a:endParaRPr lang="ru-RU" sz="2400" dirty="0"/>
          </a:p>
        </p:txBody>
      </p:sp>
      <p:pic>
        <p:nvPicPr>
          <p:cNvPr id="4" name="Рисунок 4" descr="Изображение выглядит как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DAFD6BBE-307C-4BB1-A34F-A1F2E7EAC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2320290"/>
            <a:ext cx="5684043" cy="428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35C979E-43B8-46CC-BBBE-ECC538F25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2805112"/>
            <a:ext cx="4933947" cy="3664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3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CA06B-4634-4F57-876D-F3430CF2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48" y="818887"/>
            <a:ext cx="8761413" cy="706964"/>
          </a:xfrm>
        </p:spPr>
        <p:txBody>
          <a:bodyPr/>
          <a:lstStyle/>
          <a:p>
            <a:pPr algn="ctr"/>
            <a:r>
              <a:rPr lang="ru-RU" u="sng" dirty="0" err="1">
                <a:ea typeface="+mj-lt"/>
                <a:cs typeface="+mj-lt"/>
              </a:rPr>
              <a:t>Колты</a:t>
            </a:r>
            <a:r>
              <a:rPr lang="ru-RU" dirty="0">
                <a:ea typeface="+mj-lt"/>
                <a:cs typeface="+mj-lt"/>
              </a:rPr>
              <a:t>- круглые подвески к женским головным уборам.</a:t>
            </a:r>
            <a:endParaRPr lang="ru-RU" dirty="0"/>
          </a:p>
        </p:txBody>
      </p:sp>
      <p:pic>
        <p:nvPicPr>
          <p:cNvPr id="4" name="Рисунок 4" descr="Изображение выглядит как текст, цепь, другой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C74AB925-2EB9-41E1-95C2-140D27C9F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" y="2235994"/>
            <a:ext cx="5541167" cy="5053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5" descr="Изображение выглядит как внутренний, цветной&#10;&#10;Автоматически созданное описание">
            <a:extLst>
              <a:ext uri="{FF2B5EF4-FFF2-40B4-BE49-F238E27FC236}">
                <a16:creationId xmlns:a16="http://schemas.microsoft.com/office/drawing/2014/main" id="{CBC92B14-B665-4924-8F3C-981D22A01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963" y="2246880"/>
            <a:ext cx="6279355" cy="4745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465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C4236-DF7C-4616-A2F5-ED24C2F5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73" y="842700"/>
            <a:ext cx="8761413" cy="1480870"/>
          </a:xfrm>
        </p:spPr>
        <p:txBody>
          <a:bodyPr/>
          <a:lstStyle/>
          <a:p>
            <a:pPr algn="ctr"/>
            <a:r>
              <a:rPr lang="ru-RU" sz="3200" u="sng" dirty="0">
                <a:ea typeface="+mj-lt"/>
                <a:cs typeface="+mj-lt"/>
              </a:rPr>
              <a:t>Бармы</a:t>
            </a:r>
            <a:r>
              <a:rPr lang="ru-RU" sz="3200" dirty="0">
                <a:ea typeface="+mj-lt"/>
                <a:cs typeface="+mj-lt"/>
              </a:rPr>
              <a:t> –большие медальоны. Оправа их сплетена из тончайших золотых проволочек, перевитых в виде спирали.</a:t>
            </a:r>
            <a:endParaRPr lang="ru-RU" sz="3200"/>
          </a:p>
          <a:p>
            <a:endParaRPr lang="ru-RU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4B34DB1-0115-4A12-BD85-91318DBE1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306" y="2320290"/>
            <a:ext cx="7684292" cy="4610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6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BB499454-E406-49C4-821E-EA8919744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" y="3904350"/>
            <a:ext cx="4529136" cy="3466517"/>
          </a:xfrm>
          <a:prstGeom prst="rect">
            <a:avLst/>
          </a:prstGeom>
        </p:spPr>
      </p:pic>
      <p:pic>
        <p:nvPicPr>
          <p:cNvPr id="7" name="Рисунок 7" descr="Изображение выглядит как текст, монета&#10;&#10;Автоматически созданное описание">
            <a:extLst>
              <a:ext uri="{FF2B5EF4-FFF2-40B4-BE49-F238E27FC236}">
                <a16:creationId xmlns:a16="http://schemas.microsoft.com/office/drawing/2014/main" id="{146FE0C4-C352-412A-915A-F3D427223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" y="2199667"/>
            <a:ext cx="4600574" cy="258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02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лошадиные, внешний, небо&#10;&#10;Автоматически созданное описание">
            <a:extLst>
              <a:ext uri="{FF2B5EF4-FFF2-40B4-BE49-F238E27FC236}">
                <a16:creationId xmlns:a16="http://schemas.microsoft.com/office/drawing/2014/main" id="{EF2EBA55-120A-4A8E-A8C6-D7D99FD41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8" y="-1047"/>
            <a:ext cx="11720511" cy="67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60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внешний, небо, лошадиные&#10;&#10;Автоматически созданное описание">
            <a:extLst>
              <a:ext uri="{FF2B5EF4-FFF2-40B4-BE49-F238E27FC236}">
                <a16:creationId xmlns:a16="http://schemas.microsoft.com/office/drawing/2014/main" id="{74184F6E-99F1-4ACB-929A-E79950FE2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97" y="496728"/>
            <a:ext cx="8958262" cy="586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57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79B9F-6145-41D3-BBD4-458888C8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400" u="sng" dirty="0"/>
              <a:t>Лицевое шитьё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DF0CA8-7A8D-494E-8D4A-62667C706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764" y="2615407"/>
            <a:ext cx="7096943" cy="1261270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ctr"/>
            <a:r>
              <a:rPr lang="ru-RU" sz="9600" dirty="0">
                <a:ea typeface="+mn-lt"/>
                <a:cs typeface="+mn-lt"/>
              </a:rPr>
              <a:t>Это вышивание шелковыми нитями ликов и фигур святых, создание своеобразных вышитых икон.</a:t>
            </a:r>
            <a:endParaRPr lang="ru-RU" sz="9600">
              <a:ea typeface="+mn-lt"/>
              <a:cs typeface="+mn-lt"/>
            </a:endParaRPr>
          </a:p>
          <a:p>
            <a:pPr algn="ctr"/>
            <a:endParaRPr lang="ru-RU" sz="9600" dirty="0"/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pPr algn="ctr"/>
            <a:r>
              <a:rPr lang="ru-RU" sz="9600" dirty="0">
                <a:ea typeface="+mn-lt"/>
                <a:cs typeface="+mn-lt"/>
              </a:rPr>
              <a:t>надгробный покров святого Сергия Радонежского</a:t>
            </a:r>
            <a:endParaRPr lang="ru-RU" sz="9600"/>
          </a:p>
        </p:txBody>
      </p:sp>
      <p:pic>
        <p:nvPicPr>
          <p:cNvPr id="4" name="Рисунок 4" descr="Изображение выглядит как текст, деревянный, дерево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7D6A3750-DAE2-4DDB-B705-162449882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65" y="-103176"/>
            <a:ext cx="4436086" cy="777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77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TF00001243</Template>
  <TotalTime>0</TotalTime>
  <Words>1</Words>
  <Application>Microsoft Office PowerPoint</Application>
  <PresentationFormat>Широкоэкранный</PresentationFormat>
  <Paragraphs>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Ион (конференц-зал)</vt:lpstr>
      <vt:lpstr>Декоративно - прикладное искусство Древней Руси.</vt:lpstr>
      <vt:lpstr>Для обозначения декоративно-прикладного искусства в Древней Руси употребляли слово «узорочье». </vt:lpstr>
      <vt:lpstr>Презентация PowerPoint</vt:lpstr>
      <vt:lpstr>Перегородчатые эмали- это эмальерное дело тесно связано со стеклоделием. Порошок особого состава заполняет ячейки заранее намеченного тонкими золотыми пластинами рисунка.</vt:lpstr>
      <vt:lpstr>Колты- круглые подвески к женским головным уборам.</vt:lpstr>
      <vt:lpstr>Бармы –большие медальоны. Оправа их сплетена из тончайших золотых проволочек, перевитых в виде спирали. </vt:lpstr>
      <vt:lpstr>Презентация PowerPoint</vt:lpstr>
      <vt:lpstr>Презентация PowerPoint</vt:lpstr>
      <vt:lpstr>Лицевое шитьё</vt:lpstr>
      <vt:lpstr>Презентация PowerPoint</vt:lpstr>
      <vt:lpstr>Резьба по дереву</vt:lpstr>
      <vt:lpstr>"Царское место (или "Монахов трон") Ивана Грозного"</vt:lpstr>
      <vt:lpstr>Презентация PowerPoint</vt:lpstr>
      <vt:lpstr>Домовая резьба</vt:lpstr>
      <vt:lpstr>Вопросы по пройденной теме</vt:lpstr>
      <vt:lpstr>Спасибо за внимание!</vt:lpstr>
      <vt:lpstr>Дополнительное задание.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683</cp:revision>
  <dcterms:created xsi:type="dcterms:W3CDTF">2021-12-09T18:39:58Z</dcterms:created>
  <dcterms:modified xsi:type="dcterms:W3CDTF">2021-12-11T19:55:04Z</dcterms:modified>
</cp:coreProperties>
</file>