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291" autoAdjust="0"/>
    <p:restoredTop sz="94660"/>
  </p:normalViewPr>
  <p:slideViewPr>
    <p:cSldViewPr>
      <p:cViewPr varScale="1">
        <p:scale>
          <a:sx n="104" d="100"/>
          <a:sy n="104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695649FB-E300-40C7-BD01-4BF3771D00AA}" type="datetimeFigureOut">
              <a:rPr lang="ru-RU"/>
              <a:pPr>
                <a:defRPr/>
              </a:pPr>
              <a:t>18.04.2014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6A5892BF-DBB6-49A1-827E-788B785EA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7B5CF2-6718-44D3-8610-E0FB136CDC8C}" type="slidenum">
              <a:rPr lang="ru-RU" smtClean="0"/>
              <a:pPr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5E6B7A-AD54-47B7-8DEA-E58D58183CF2}" type="slidenum">
              <a:rPr lang="ru-RU" smtClean="0"/>
              <a:pPr>
                <a:defRPr/>
              </a:pPr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5892BF-DBB6-49A1-827E-788B785EA89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B4BC6-43E0-44A2-814D-B071A91DD5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474A9-DC63-4BCF-A0B0-9CF737A246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BDC49-AA03-4F27-BC5E-F7116D1FC2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12334-E93D-4164-BA6B-79C7B446C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309A3-AC00-480D-ADC1-FC7914DF12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881CB-9C88-48B1-B050-FC53382CB6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F3692-9FAF-4CC3-9FC7-85CDE22FF6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F1DC0-B35E-4A97-94E0-09D618CA8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E2BD3-1BB4-405E-9280-B1EB6324B9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E2852-78B9-4405-8C0B-FB9EBD6BF5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87279-A309-4762-870E-3C3A1BAE41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fld id="{3FEF29F6-FA8D-45F0-887E-C7DDEBEA7A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914400" y="838200"/>
            <a:ext cx="7772400" cy="1470025"/>
          </a:xfrm>
        </p:spPr>
        <p:txBody>
          <a:bodyPr/>
          <a:lstStyle/>
          <a:p>
            <a:pPr eaLnBrk="1" hangingPunct="1"/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Имя неизвестного </a:t>
            </a:r>
            <a:b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солдата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71800" y="4572000"/>
            <a:ext cx="5943600" cy="175260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Работа к научно-практической конференции школьников ученика 9а класса </a:t>
            </a:r>
            <a:r>
              <a:rPr lang="ru-RU" sz="2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Пашукова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К.</a:t>
            </a:r>
          </a:p>
          <a:p>
            <a:pPr algn="l" eaLnBrk="1" hangingPunct="1">
              <a:defRPr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Руководитель Кормилицын АВ</a:t>
            </a:r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  <a:p>
            <a:pPr eaLnBrk="1" hangingPunct="1">
              <a:defRPr/>
            </a:pPr>
            <a:endParaRPr lang="ru-RU" sz="1830" b="1" dirty="0" smtClean="0"/>
          </a:p>
        </p:txBody>
      </p:sp>
      <p:pic>
        <p:nvPicPr>
          <p:cNvPr id="2052" name="Picture 2" descr="C:\Users\Iru\Desktop\папина папка\Плакаты\Плакаты 1941-45 года\St_00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7200" y="2438400"/>
            <a:ext cx="232886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8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деревне </a:t>
            </a:r>
            <a:r>
              <a:rPr lang="ru-RU" sz="328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Трестино</a:t>
            </a:r>
            <a:r>
              <a:rPr lang="ru-RU" sz="328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на кладбище у храма Рождества Богородицы похоронены советские солдаты</a:t>
            </a:r>
          </a:p>
        </p:txBody>
      </p:sp>
      <p:pic>
        <p:nvPicPr>
          <p:cNvPr id="3076" name="Picture 2" descr="F:\памятник\фото020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05200" y="2438400"/>
            <a:ext cx="50292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600200"/>
            <a:ext cx="4800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стороне есть одинокая могила….</a:t>
            </a:r>
          </a:p>
        </p:txBody>
      </p:sp>
      <p:pic>
        <p:nvPicPr>
          <p:cNvPr id="4099" name="Picture 2" descr="F:\памятник\фото02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228600" y="3048000"/>
            <a:ext cx="3810000" cy="3400425"/>
          </a:xfr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4100" name="Picture 3" descr="F:\памятник\фото021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65600" y="1524000"/>
            <a:ext cx="4749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" y="990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14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Оставалось неясно, отчего могила безымянная?</a:t>
            </a:r>
            <a:r>
              <a:rPr lang="ru-RU" sz="185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185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185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 всей бывшей Советской стране и далеко за её границами лежат в безымянных могилах неизвестные пехотинцы, танкисты, кавалеристы  и другие безвестные герои. 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5123" name="Picture 2" descr="C:\Users\Iru\Desktop\папина папка\Плакаты\Плакаты военные\«На земле и над землей мы зажмем врага петлей!»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62600" y="2209800"/>
            <a:ext cx="2879725" cy="4419600"/>
          </a:xfr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5124" name="Прямоугольник 4"/>
          <p:cNvSpPr>
            <a:spLocks noChangeArrowheads="1"/>
          </p:cNvSpPr>
          <p:nvPr/>
        </p:nvSpPr>
        <p:spPr bwMode="auto">
          <a:xfrm>
            <a:off x="381000" y="2667000"/>
            <a:ext cx="4876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Иное дело, лётчики. Лётчиков в нашей армии было много, но все наперечёт. Информация о точном месте гибели или, хотя бы районе её, имелась на каждого. Тем более не в глухом лесу могила. В </a:t>
            </a:r>
            <a:r>
              <a:rPr lang="ru-RU" sz="20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Трестине</a:t>
            </a: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располагались  несколько авиачастей, поле за деревней до сих пор зовётся Аэродромом…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Где могла </a:t>
            </a: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служить погибшая?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295400"/>
            <a:ext cx="7848600" cy="6659563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 аэродроме Трестино в декабре 1941 - январе 1942 гг. базировался 675 легкобомбардировочный авиаполк 4 смешанной авиадивизии ВВС СЗФ. Полк летал на У-2. В августе 1941 г. там же базировался 260 бомбардировочный авиаполк 6 сад ВВС СЗФ.</a:t>
            </a:r>
          </a:p>
          <a:p>
            <a:pPr algn="just" eaLnBrk="1" hangingPunct="1"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Аэродром обслуживался 769 отдельным батальоном  аэродромного обслуживания входящим в 8 РАБ/Район авиа-базирования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838200"/>
            <a:ext cx="7162800" cy="535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Нам удалось узнать: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991600" cy="5287963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ПОГИБШАЯ служила в - 769 БАО 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 РАБ/Район авиа-базирования/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769 отдельный батальон аэродромного обслуживания 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Убита работающим самолетным винтом на аэродроме Трестино.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Номер записи: 52410146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Фамилия: Королева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Имя: Екатерина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Отчество: Григорьевна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Дата рождения: __.__.1921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Место рождения: Рязанская обл., </a:t>
            </a:r>
            <a:r>
              <a:rPr lang="ru-RU" sz="182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Пителинский</a:t>
            </a: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р-н, с. Высокие Поляны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Дата и место призыва </a:t>
            </a:r>
            <a:r>
              <a:rPr lang="ru-RU" sz="182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Рыбинский</a:t>
            </a: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РВК, Ярославская обл., </a:t>
            </a:r>
            <a:r>
              <a:rPr lang="ru-RU" sz="182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Рыбинский</a:t>
            </a: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р-н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Последнее место службы: 8 РАБ 769 БАО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Воинское звание: ефрейтор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Причина выбытия: убит</a:t>
            </a:r>
          </a:p>
          <a:p>
            <a:pPr eaLnBrk="1" hangingPunct="1">
              <a:buNone/>
              <a:defRPr/>
            </a:pPr>
            <a:r>
              <a:rPr lang="ru-RU" sz="182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Дата выбытия: 30.11.1942</a:t>
            </a:r>
            <a:r>
              <a:rPr lang="ru-RU" sz="1820" b="1" dirty="0" smtClean="0"/>
              <a:t/>
            </a:r>
            <a:br>
              <a:rPr lang="ru-RU" sz="1820" b="1" dirty="0" smtClean="0"/>
            </a:br>
            <a:endParaRPr lang="ru-RU" sz="182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Документ из военного архива</a:t>
            </a:r>
          </a:p>
        </p:txBody>
      </p:sp>
      <p:pic>
        <p:nvPicPr>
          <p:cNvPr id="8195" name="Содержимое 3" descr="filterimage"/>
          <p:cNvPicPr>
            <a:picLocks noGrp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914400" y="1828800"/>
            <a:ext cx="6911975" cy="4319588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Село Высокие Поляны- родина ефрейтора Королёвой</a:t>
            </a:r>
          </a:p>
        </p:txBody>
      </p:sp>
      <p:pic>
        <p:nvPicPr>
          <p:cNvPr id="921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304800" y="2471738"/>
            <a:ext cx="5181600" cy="3883025"/>
          </a:xfr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29200" y="2362200"/>
            <a:ext cx="388620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Письмо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685800"/>
            <a:ext cx="8229600" cy="6019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Обращается к Вам учитель истории и обществознания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</a:rPr>
              <a:t>Высокополянской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  средней общеобразовательной школы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</a:rPr>
              <a:t>Пителинского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 района Рязанской области 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</a:rPr>
              <a:t>Абрамкина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 Татьяна Алексеевна.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Дело в том, что я не уроженка  села  Высокие Поляны,  и поэтому пришлось обращаться за помощью  к учителю русского языка и литературы Малиной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</a:rPr>
              <a:t>Капитолине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  Викторовне  и жительнице данного села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</a:rPr>
              <a:t>Высокополянской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 Валентине Ивановне , 1928 г.р.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На Ваш запрос  удалось выяснить  такие данные.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Семья Королёвых жила в селе Высокие Поляны. Глава семьи – Королёв Григорий Ильич  родился в селе Высокие Поляны. В семье было два сына -Николай и Пётр, и две дочери Екатерина и Александра. 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Во время Великой Отечественной войны  сын Николай ушёл на фронт и погиб, а Григорий Ильич заменил его на посту лесничего.  Дочь Шура  и сын Николай жили в Баку, сведений о них нет.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Екатерина Григорьевна, по нашим сведениям , 1922г.р., окончила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</a:rPr>
              <a:t>Касимовский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 индустриальный техникум  Рязанской области 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Война застала Катю  именно там. Что произошло- несчастный случай, стечение обстоятельств, технические неисправности. Об этом никто не скажет. Погибла она от винта самолёта и родные знали об этом.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Вот такие скупые сведения.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У меня к Вам просьба, держите меня в курсе всех событий этого материала , если возможно, то  присылайте  всю информацию об этом.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Заранее благодарна  Т.А.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</a:rPr>
              <a:t>Абрамкина</a:t>
            </a:r>
            <a:endParaRPr lang="ru-RU" sz="1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  <a:defRPr/>
            </a:pPr>
            <a:endParaRPr lang="ru-RU" sz="1270" dirty="0" smtClean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Users\Iru\Desktop\папина папка\Плакаты\Плакаты военные\«И в каждом пропеллере дышит спокойствие наших границ!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838200"/>
            <a:ext cx="42862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</p:spPr>
      </p:pic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228600" y="152400"/>
            <a:ext cx="4648200" cy="6858000"/>
          </a:xfrm>
        </p:spPr>
        <p:txBody>
          <a:bodyPr/>
          <a:lstStyle/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Мы гордимся теми, кто воевал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 Родину в Великой войне. У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каждого из них был свой вклад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Победу. Благодарим за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помощь тех, кто помог нам в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поисках и Администрацию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района за понимание  и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помощь. Дело наше важное.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Великий Суворов говорил, что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«война не закончена, пока не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похоронен последний солдат».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Столь же важно помнить имя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солдата. Результат работы не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полон, несмотря, на все усилия,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мы не смогли найти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родственников Королёвой, но</a:t>
            </a:r>
          </a:p>
          <a:p>
            <a:pPr eaLnBrk="1" hangingPunct="1"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мы продолжаем поиск.</a:t>
            </a:r>
          </a:p>
          <a:p>
            <a:pPr eaLnBrk="1" hangingPunct="1">
              <a:buNone/>
            </a:pPr>
            <a:r>
              <a:rPr lang="ru-RU" sz="2000" b="1" dirty="0" smtClean="0"/>
              <a:t> </a:t>
            </a:r>
            <a:endParaRPr lang="ru-RU" sz="2000" dirty="0" smtClean="0"/>
          </a:p>
          <a:p>
            <a:pPr eaLnBrk="1" hangingPunct="1"/>
            <a:endParaRPr lang="ru-RU" sz="2400" dirty="0" smtClean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2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2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2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2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2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2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2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2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12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2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2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12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3124200"/>
          </a:xfrm>
        </p:spPr>
        <p:txBody>
          <a:bodyPr/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за внимание!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488</Words>
  <Application>Microsoft Office PowerPoint</Application>
  <PresentationFormat>Экран (4:3)</PresentationFormat>
  <Paragraphs>96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Имя неизвестного  солдата</vt:lpstr>
      <vt:lpstr>В деревне Трестино на кладбище у храма Рождества Богородицы похоронены советские солдаты</vt:lpstr>
      <vt:lpstr>В стороне есть одинокая могила….</vt:lpstr>
      <vt:lpstr>Оставалось неясно, отчего могила безымянная? По всей бывшей Советской стране и далеко за её границами лежат в безымянных могилах неизвестные пехотинцы, танкисты, кавалеристы  и другие безвестные герои.   </vt:lpstr>
      <vt:lpstr>Где могла  служить погибшая?</vt:lpstr>
      <vt:lpstr>Слайд 6</vt:lpstr>
      <vt:lpstr> Нам удалось узнать:</vt:lpstr>
      <vt:lpstr>Документ из военного архива</vt:lpstr>
      <vt:lpstr>Село Высокие Поляны- родина ефрейтора Королёвой</vt:lpstr>
      <vt:lpstr>Письмо </vt:lpstr>
      <vt:lpstr>Слайд 11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Iru</dc:creator>
  <cp:lastModifiedBy>Михаил</cp:lastModifiedBy>
  <cp:revision>25</cp:revision>
  <cp:lastPrinted>1601-01-01T00:00:00Z</cp:lastPrinted>
  <dcterms:created xsi:type="dcterms:W3CDTF">2014-02-20T19:34:31Z</dcterms:created>
  <dcterms:modified xsi:type="dcterms:W3CDTF">2014-04-18T14:53:26Z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